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83" r:id="rId7"/>
    <p:sldId id="261" r:id="rId8"/>
    <p:sldId id="263" r:id="rId9"/>
    <p:sldId id="264" r:id="rId10"/>
    <p:sldId id="265" r:id="rId11"/>
    <p:sldId id="266" r:id="rId12"/>
    <p:sldId id="268" r:id="rId13"/>
    <p:sldId id="269" r:id="rId14"/>
    <p:sldId id="270" r:id="rId15"/>
    <p:sldId id="289" r:id="rId16"/>
    <p:sldId id="271" r:id="rId17"/>
    <p:sldId id="284" r:id="rId18"/>
    <p:sldId id="272" r:id="rId19"/>
    <p:sldId id="286" r:id="rId20"/>
    <p:sldId id="282" r:id="rId21"/>
    <p:sldId id="287"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11"/>
  </p:normalViewPr>
  <p:slideViewPr>
    <p:cSldViewPr snapToGrid="0">
      <p:cViewPr varScale="1">
        <p:scale>
          <a:sx n="109" d="100"/>
          <a:sy n="109" d="100"/>
        </p:scale>
        <p:origin x="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42:45.372"/>
    </inkml:context>
    <inkml:brush xml:id="br0">
      <inkml:brushProperty name="width" value="0.05292" units="cm"/>
      <inkml:brushProperty name="height" value="0.05292" units="cm"/>
      <inkml:brushProperty name="color" value="#0070C0"/>
    </inkml:brush>
  </inkml:definitions>
  <inkml:trace contextRef="#ctx0" brushRef="#br0">1883 11266 24575,'11'-6'0,"0"1"0,0 5 0,-10-9 0,-9-3 0,-12-12 0,-3 12 0,-9-9 0,-24 18 0,16-2 0,-5 2 0,-14 14 0,-4 5 0,19-6 0,-1 0 0,3 3-639,-10 10 0,4 2 639,2-2 0,4-1 0,-4 11 0,15-4 0,2 1 0,-4 13 0,8-7 0,4 1 0,11 6 0,-14 7 0,22-12 0,-6 17 0,16 5 0,-2-12 0,0 4 0,4 0 0,1 2 402,1 1 1,0 2-403,-3-8 0,-1 2 0,-1-2 0,1 14 0,-1 1 0,-2-9 0,-1 3 0,-1 0-1097,-2-2 0,-1-1 0,-1-1 1097,-3-3 0,0-1 0,-1 0 0,0-2 0,0 1 0,0-2-373,-2 15 1,-2 1 372,-6-8 0,-3 2 0,1-1 0,6-1 0,2-1 0,-3 2-307,-4-6 1,-3 3 0,-1-1 0,2 0 306,-1 11 0,2-1 0,-1-4 0,3-12 0,0-2 0,0 1 0,-1 3 0,1 0 0,0-5 174,-1-6 0,1-3-174,-1 4 0,-1-4 2971,-9 0-2971,5-17 844,4-13-844,1-13 1571,10-3-1571,-1-25 0,7 11 0,0-7 0,5 18 0,18 9 0,6 1 0,10 31 0,4 10 0,-12-15 0,0 3-296,-1 6 1,2 7 0,-1 0 295,0 0 0,-1 2 0,-1 0 0,-3 0 0,-1 0 0,-1 3 0,1 9 0,0 3 0,-3 0 0,-3-4 0,-1-1 0,-3-1 0,-1 9 0,-2 1 0,-5-13 0,-2 3 0,2-2 0,4 11 0,0 0 0,-6-9 0,-2 2 0,2-1 0,2-4 0,1-1 0,1-1 0,2 10 0,1-4 0,-1-6 0,0-5 0,10 10 0,6 7 0,7-12 0,-4-8 0,-1-15 0,-14-15 0,0-5 886,18-25-886,12-22 0,-18 16 0,0-2 0,-5-1 0,-3 2 0,3-1 0,-15 14 0</inkml:trace>
  <inkml:trace contextRef="#ctx0" brushRef="#br0" timeOffset="2862">7927 11860 24575,'4'5'0,"7"-4"0,16 3 0,8 5 0,0-7 0,3 7 0,25-9 0,-26 4 0,3 2 0,12-5 0,0 0 0,-8 4 0,-1 0 0,10 0 0,0 0 0,-7-4 0,3 0 0,-1 2 0,5 1 0,-1-1-413,-4-2 0,0-1 0,2-1 413,9 1 0,3 0 0,-4 0 0,1 0 0,-2 0 0,-8 0 0,1 0 0,-2 0-257,6 0 1,-1 0 256,-8 3 0,2 1 0,-2-1 0,13-2 0,-3 1-605,-4 3 0,-2 0 605,-8-5 0,0 0-48,11 5 1,2 0 47,2-3 0,3-1 0,-12 2 0,3 1 0,0 0-765,0 0 1,-1 0 0,-1-1 764,10-2 0,-1 1 0,1 2 0,-2 3 207,-18-2 0,-1 1-207,19-5 0,3 0 0,4 5 0,4-1-489,-12-4 0,2-1 1,-2-1 488,-6 1 0,-1 0 0,-2 0 0,18 0 0,-4 0-69,-19 0 1,0 0 68,18 0 0,4 0 0,-1 0 0,3 0 741,-7 0 0,4 0 0,-1 0-741,-4 0 0,-1 0 0,-2 0-1302,13 0 0,-2 0 1302,-1 0 0,-5 0 0,-22 0 0,1 0 540,5 0 1,5-1 0,0 2-541,-4 2 0,0 2 0,4-1 0,1-3 0,4-1 0,1 0 0,-3 2 0,4 1 0,-3 2 0,3-2 0,0-2 0,3-1 0,0 0 0,-4-1-1334,-3 1 1,-3 0-1,3 0 1334,-1 0 0,2-1 0,2 1 0,0 1 0,1 2 0,0 0 0,0 1 0,2-1-193,4-1 0,2-2 0,1 0 0,0 1 193,-9 1 0,2 1 0,-1 0 0,0-1 0,-3 1 3,3 0 1,-2 1-1,-2-1 1,-2-1-4,6-1 0,-2 0 0,-6 0 0,0 6 0,-4-1-20,-1-6 0,-3 0 20,6 0 3931,-11-5-3931,-30-1 1941,-30-10-1941,-6-1 0,-1 4 0,7 3 0</inkml:trace>
  <inkml:trace contextRef="#ctx0" brushRef="#br0" timeOffset="4701">3114 12887 8191,'4'5'0,"15"-4"5063,10 9-5063,35 4 2818,-6 2-2818,-18-8 0,1-1 859,-3 3 1,0-3-860,1-5 0,-1-2 0,21 9 3392,-23-5 0,0 0-3392,24 7 0,-14-6 0,0 1 0,17 11-326,-22-16 1,-3 0 325,10 7 0,-8-2 0,1-2 0,-2-3 0,1 1 0,11 7 0,0 0 0,-3-7 0,-1-2 0,-8 4 0,-1 1-307,-1 0 1,-1 0 306,27-3 0,-15 3 0,3 0 0,8-5 0,4 0-954,-9 3 1,3 2 0,-2-1 953,-10-3 0,0-1 0,-1 1 0,4 3 0,0 1 0,-4-2-29,3-3 0,0 0 29,4 3 0,5 2 0,1-1 0,1-3 0,2-1 0,2 2-451,-3 3 1,3 3 0,1-1-1,0-2 451,1-3 0,2-2 0,-2 0 0,-3 1-685,5 3 0,-3 0 0,-2 1 685,-1-1 0,0 0 0,-6 0 0,2-3 0,-2 1 434,-8 2 0,2 1 0,0-2-434,2-2 0,-1-1 0,3-1 0,6 1 0,2 0 0,-3 0 0,11 0 0,-4 0 0,-4 0 0,-5 0 0,10 0 0,-1 0 0,-8 0 250,-12 0 1,1 0-251,-9 0 0,1 0 0,17 1 0,0-2 0,-19-4 0,-1 0 0,3 4 0,-1 0 0,20-9 885,-16 9 1,1 2-886,-1-1 0,-1 0 1620,1 0 0,-2 0-1620,14 0 1225,-28 0-1225,-27 0 0,5 0 0,-11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16:31.202"/>
    </inkml:context>
    <inkml:brush xml:id="br0">
      <inkml:brushProperty name="width" value="0.05292" units="cm"/>
      <inkml:brushProperty name="height" value="0.05292" units="cm"/>
      <inkml:brushProperty name="color" value="#A020F0"/>
    </inkml:brush>
    <inkml:brush xml:id="br1">
      <inkml:brushProperty name="width" value="0.05292" units="cm"/>
      <inkml:brushProperty name="height" value="0.05292" units="cm"/>
      <inkml:brushProperty name="color" value="#00B050"/>
    </inkml:brush>
  </inkml:definitions>
  <inkml:trace contextRef="#ctx0" brushRef="#br0">16129 4582 24575,'11'-6'0,"-5"1"0,-2 5 0</inkml:trace>
  <inkml:trace contextRef="#ctx0" brushRef="#br0" timeOffset="613">16066 4507 24575,'10'63'0,"1"-17"0,-2 1 0,-8-4 0,1-2 0,5 0 0,1-5 0,3-3 0,5-26 0,20-11 0,3-20 0,10-14 0,6-4-1418,-15 14 1,4-2 0,2-2 0,2-1 0,2-1 0,1-1 1417,-4 2 0,3-2 0,2-1 0,1 0 0,0-1 0,1 0 0,-2 2 0,-1 0-403,2-1 1,-1 0-1,0 1 1,0 1-1,-1 0 1,-1 0-1,1 2 403,3-2 0,1-1 0,-1 2 0,-1 1 0,-5 4 0,-5 2 0,3 1 0,-7 4 0,-3 2 0,2 0 0,-6 3 0,-6 1 0,-22 31 0,-19 3 1134,-1 16 0,-2-12 0,5-10 1</inkml:trace>
  <inkml:trace contextRef="#ctx0" brushRef="#br0" timeOffset="1529">17500 5661 24575,'42'0'0,"14"-8"0,14-3 0,-18 5 0,6 0 0,4 0 0,2-1-1446,-8-1 1,3 0 0,2-2 0,2 1 0,2 0 0,0 1 1445,-9 1 0,1 1 0,1 1 0,2-1 0,-1 1 0,2 0 0,-1 1 0,1 0 0,4 0 0,1 1 0,2 0 0,-1 0 0,0 1 0,-1 0 0,-2 1 0,-2 0-134,5 1 1,-2 0-1,-2 0 1,-2 2 0,0-1-1,-1 2 134,7 0 0,1 1 0,-2 1 0,-6 0 0,-9 1 0,3 3 0,-12 0 1849,6-3-1849,-62-26 0,14 15 0,-20-15 0</inkml:trace>
  <inkml:trace contextRef="#ctx0" brushRef="#br0" timeOffset="6612">10361 6117 24575,'-7'26'0,"1"-1"0,6-4 0,4-5 0,9 3 0,20-20 0,19-15 0,-14-8 0,4-9 0,1 0-358,3-2 1,-1-2 0,0 0 357,-1-3 0,-1 0 0,-2 2 0,8-2 0,-9 7 0,-19 13 0,-11 31 0,-8-4 0,4 2 0</inkml:trace>
  <inkml:trace contextRef="#ctx0" brushRef="#br0" timeOffset="7329">14258 6034 24575,'-8'27'0,"2"3"0,11-13 0,5-2 0,6-10 0,13-5 0,8-9 0,7-6 0,-3-3 0,4-4 0,2 0-1377,-3 1 1,3-1 0,0 0 0,-2 0 1376,6-6 0,-2 0 0,-2 1 0,13-9 0,-10 6 0,-17 12 0,-19-4 0,-54 50 0,28-30 0,-32 32 0</inkml:trace>
  <inkml:trace contextRef="#ctx0" brushRef="#br0" timeOffset="8061">9842 7386 24575,'15'32'0,"-5"0"0,12-7 0,-13-7 0,15 5 0,-1-4 0,-5-11 0,44 5 0,-13-27 0,3-7-1262,3 6 0,1-3 1262,-11-1 0,2-4 0,-3 0 0,5-4 0,-4 0 0,-1 1 0,-2-1-144,-9 2 1,-2 1 143,13-9 0,-23 2 0,-11 24 0,-4-2 0,0 9 0,-1 0 0</inkml:trace>
  <inkml:trace contextRef="#ctx0" brushRef="#br0" timeOffset="8697">14069 7467 24575,'6'11'0,"4"-1"0,5-4 0,27-11 0,0-6 0,4-2 0,-5 0 0,1-1-687,8-5 1,-2-1 686,-14 8 0,-4-1 0,21-19 334,-4 10-334,-8-5 0,-9 12 0,-3 4 0,-15 7 0,-3 4 0</inkml:trace>
  <inkml:trace contextRef="#ctx0" brushRef="#br0" timeOffset="10512">14822 9877 8191,'-9'-12'0,"6"-1"5063,-6 2-5063,9-1 2818,0-3-2818,5 4 1719,1 0-1719,13-7 6784,1-3-6784,16-10 0,-4 10 0,4 0 0,1 2 0,3 2 0,7 2 0,1 2 0,-12 3 0,-1 5 0,17 10 0,-25-4 0,-6 13 0,-10-7 0,1 17 0,9 21 0,-16-8 0,-2 7 0,3 0 0,-1 5 0,-1-2-206,-2 13 0,-4 1 206,0-7 0,-2 2 0,-1-1 0,1-8 0,-1-2 0,0 1-300,1 4 0,0 0 0,-2 2 300,-3 8 0,-3 1 0,4-3-1069,6 2 0,0-2 1069,-4-11 0,-1 0 0,2-3 0,5-1 0,0 0-187,-1 18 0,2 2 187,6-5 0,1-1 0,0-3 0,2-2 0,4-11 0,4-5 342,13-1-342,7-8 798,16-18-798,8-16 0,-7-28 0,-12-9 0,-28 1 2234,-6 14-2234,-23 12 450,1 1-450,-15 18 0,10 5 0,-3 21 0,1 26-1008,4-7 0,-2 10 0,1 3 1008,6-6 0,1 3 0,1 1 0,-2 2 0,-1-8 0,-1 1 0,0 1 0,0 0 0,2-3-562,1 7 0,2-1 1,0-3-1,1-5 562,-3 15 0,0-11 0,-3-2 0,6-24 0,-14-14 0,7-2 2634,-18 3-2634,0-8 0,-4 0 0,-7 7 0,-4 2 0,3-5 0,-4 0 0,1 0 0,-8 5 0,2-1 374,5-4 0,5-2 0,5 1 0,21-9 1</inkml:trace>
  <inkml:trace contextRef="#ctx0" brushRef="#br0" timeOffset="13329">10962 12556 24575,'0'11'0,"9"-5"0,19-7 0,7-14 0,6-5 0,15 0 0,2-2 0,-17 2 0,-1 0 0,0 1-696,9 2 1,-5 1 695,4-7 338,-32 17-338,-20 0 0,-6 14 0,-2-5 0,-1 10 0</inkml:trace>
  <inkml:trace contextRef="#ctx0" brushRef="#br0" timeOffset="13548">11106 12677 24575,'9'6'0,"3"-1"0,26-13 0,-13 1 0,12-9 0,-16 10 0,-5-5 0,0 9 0,-11-2 0,0 4 0</inkml:trace>
  <inkml:trace contextRef="#ctx0" brushRef="#br0" timeOffset="13878">12006 12590 24575,'32'-6'0,"29"-6"0,-21 3 0,0-1 0,25-2-9831,-22 7 9458,-55 14 1,8-2-1,-13 2 1</inkml:trace>
  <inkml:trace contextRef="#ctx0" brushRef="#br0" timeOffset="14061">12079 12706 12014,'32'0'0,"5"0"4816,21-10-4816,-18 4 0,2-1 2185,21-5-2185,-28 4 0,-4 1 0,-3 6 0,-18-4 0</inkml:trace>
  <inkml:trace contextRef="#ctx0" brushRef="#br0" timeOffset="14411">13024 12571 24575,'30'0'0,"10"-9"0,-6 7 0,3-6 0,-16 8 0,4 0 0,-13 0 0,2 0 0</inkml:trace>
  <inkml:trace contextRef="#ctx0" brushRef="#br0" timeOffset="14678">13131 12720 24575,'31'-6'0,"32"-11"0,-2-1 0,-21 9 0,-1 1 0,19-6 0,-25 13 0,-22-4 0,-7 5 0</inkml:trace>
  <inkml:trace contextRef="#ctx0" brushRef="#br0" timeOffset="14979">13954 12631 24575,'34'-14'0,"9"-2"0,-6 6 0,2 1 0,18-2 0,-20 3 0,-23 8 0</inkml:trace>
  <inkml:trace contextRef="#ctx0" brushRef="#br0" timeOffset="15129">14051 12661 24575,'45'0'0,"-1"0"0,-10-4 0,-1 0 0,8 2 0,-12-7 0,-20 9 0</inkml:trace>
  <inkml:trace contextRef="#ctx0" brushRef="#br0" timeOffset="18329">10853 14010 24575,'0'-11'0,"0"1"0,0-1 0,-11-4 0,-9-5 0,-30-1 0,-1 6-655,-14 6 655,1 9 0,16 7 0,-2 3-69,0 0 1,1 4 68,-5 3 0,4 1 0,17-4 0,4 1 0,-13 25 0,34 5 0,-1-9 0,3 3 0,4 7 0,4 2 0,-2 4 0,0 0 325,0-9 0,0 1-325,-1 16 0,2 2 0,4-10 0,0 2-1570,-3 1 1,-2 5 0,1-3 1569,3-11 0,1-1 0,-3 0 0,-5 6 0,-2 0 0,1-3-216,3 3 1,-1 0 215,-5-4 0,-2 4 0,0-1 0,3-2 0,0 0 0,-2 1 0,-7 9 0,-3 2 0,0-1 0,3-8 0,1-2 0,-3-1 0,-2-3 0,-1-1 0,0-3 0,0 1 0,0-2 0,-5 5 0,-1-3 0,-14 4 0,-1-5 4717,16-22-4717,9-19 564,10-11-564,1-6 0,14-6 0,3 5 0,4 5 0,7-5 0,-1 14 0,8-4 0,-12 14 0,9 30 0,-9 1 0,-10-1 0,0 6 0,6 7 0,-2 3 0,-9 4 0,-3 3-343,4-11 0,1 1 0,-3 0 343,-5-2 0,-2-1 0,1 0 0,3 15 0,-1 1 0,-1-16 0,-1 1 0,0 1 0,-1 0 0,1 1 0,1 0 0,2 4 0,0 1 0,0 0 0,-3 2 0,0 0 0,0-3 0,4 5 0,0-4 0,0-9 0,0-2 0,4-6 0,1-1 0,2 0 0,3 0 0,5 2 0,2-1 0,9 20 0,9-24 0,-20-12 1029,14-14-1029,5-2 0,-1-11 0,4-3 0,-2 2 0,1-1-556,10-6 1,-1-1 555,-7 3 0,-2 0 0,-2-2 0,-1-1 0,20-10 0,-19-2 0,-14 9 0,-14 3 0,-1 0 277,-18-10 1,10 12 0,-10-5 0</inkml:trace>
  <inkml:trace contextRef="#ctx0" brushRef="#br0" timeOffset="19978">5495 13393 24575,'-5'-11'0,"-1"5"0,-5-3 0,-4 7 0,-9-2 0,-32 14 0,14 1 0,-3 3 0,-4 1 0,-1 4 0,9 5 0,-1 5 0,5 1 0,3 5 0,5 4-230,3 3 1,1 6-1,7 0 230,10-2 0,5 1 0,1 2-1166,-5 11 1,0 2 0,3-1 1165,7-7 0,2-1 0,0 1 0,-4 2 0,-2 1 0,4-2-656,10 9 1,-1 1 655,-9-17 0,-3 5 0,0 1 0,0-1 0,3 1 0,1 1 0,-1 0 0,0-1-694,-2 1 0,0 0 1,-1 0-1,-2-1 694,-3 12 0,-1-1 0,-1-4 0,0 3 0,-4-3 9,-4-16 0,-4 1 0,-2-1-9,0 4 0,-1-1 0,-3 0 0,-4 1 0,-3-2 0,-1-3 0,-11 8 0,0-7 1313,10-11 0,2-10-1313,-4-18 1300,25-13-1300,15-16 3673,7 4-3673,10 7 645,15-4-645,24 28 0,-8 16 0,-28 4 0,-3 11 0,-4 3-776,-7 5 1,-5 3-1,-1 4 776,0 1 0,0 4 0,-2 0 0,0-3 0,-1 3 0,-1-3 0,-1 1 0,-1-5 0,-2 3 0,1-2 0,0-6-30,2 12 0,-1-5 30,-5 9 0,2-6 0,14 1 0,-2-29 0,8-26 0,17-2 0,0-9 0,5-3 0,5-1 0,6-2 0,0 1-80,1-2 1,1 0 0,-2 1 79,-2 0 0,-2 0 0,-3 2 0,3-1 0,-9 3 60,-11 1-60,-14-1 0,-5 0 0,-5 1 0</inkml:trace>
  <inkml:trace contextRef="#ctx0" brushRef="#br0" timeOffset="73142">23538 11733 24575,'0'0'0</inkml:trace>
  <inkml:trace contextRef="#ctx0" brushRef="#br1" timeOffset="973814">9812 7386 24575,'0'0'0</inkml:trace>
  <inkml:trace contextRef="#ctx0" brushRef="#br1" timeOffset="987232">16580 14204 24575,'8'5'0,"4"5"0,9 10 0,14 16 0,-10-8 0,2 5 0,9 10 0,1 4 0,-9-10 0,2 2 0,-1 0-171,1 3 0,1 0 1,-1-1 170,-1 0 0,1-1 0,-2-1 0,11 12 0,-1-3 0,-7-10 0,-1-4 0,14 13 0,-17-21 0,-15-15 0,-6-7 0</inkml:trace>
  <inkml:trace contextRef="#ctx0" brushRef="#br1" timeOffset="988250">17204 14390 24575,'-4'14'0,"-14"15"0,-15 21 0,9-14 0,-2 4 0,-5 7 0,0 1 0,-1 1 0,-1 0 0,2-1 0,0-1 0,3-7 0,1-2 0,5-6 0,1-3 0,-10 18 0,10-16 0,11-13 0,5-7 0,4-7 0,1-1 0</inkml:trace>
  <inkml:trace contextRef="#ctx0" brushRef="#br1" timeOffset="990483">22883 14568 24575,'42'-9'0,"10"-7"0,-20 5 0,1-2 0,2-1 0,1 1 0,-3 2 0,-1 2 0,22-4 0,-9 9 0,-10 3 0,2 3 0,1 8 0,1 17 0,-16-4 0,-1 5 0,1 9 0,0 5 0,1 8 0,0 3 0,0 5 0,0 2 0,0 1 0,-1 0 0,1-2 0,-1-3 0,1-6 0,0-3 0,-1-7 0,1-3 0,-2-9 0,0-4 0,23 11 0,4-14 0,7-11 0,5-6 0,0-4 0,-7-2 0,-10-3 0,-10-3 0,-11-1 0,-9 1 0,-8 5 0,-4 12 0,-1 36 0,-1-4 0,0 6 0,0 13 0,0 4 0,0-16 0,0 2 0,0-2 0,0 20 0,2-3 0,0-9 0,2-3 0,1-6 0,3-2 0,3-6 0,2 0 0,4 3 0,2 0 0,2 3 0,1 1 0,1 2 0,0-1 0,-2-2 0,0-2 0,-3-7 0,-2-2 0,9 16 0,-11-22 0,-8-12 0,-4-6 0,-9 1 0,-19 6 0,-21 6 0,11-9 0,-4-1 0,-6 1 0,-3-1 0,-2-2 0,-2-2 0,-1-2 0,0-1 0,-1-3 0,1 0 0,-2-3 0,2-2 0,5 0 0,3-1 0,-13-1 0,25 0 0</inkml:trace>
  <inkml:trace contextRef="#ctx0" brushRef="#br1" timeOffset="995197">17478 11335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18:00.077"/>
    </inkml:context>
    <inkml:brush xml:id="br0">
      <inkml:brushProperty name="width" value="0.05292" units="cm"/>
      <inkml:brushProperty name="height" value="0.05292" units="cm"/>
      <inkml:brushProperty name="color" value="#A02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23868 659 8191,'0'19'0,"0"40"1482,0-13 0,0 8 1,0-1-1483,0-5 0,0 0 0,0 0 0,0 5 0,0 1 0,0-7 1445,1-9 0,-2-7-1445,-5 5 1794,4-38-1794,-4-56 0,6-9 2172,0 7 1,0-4-2173,-1 13 0,2 0 0,7 6 0,3-2 0,-1 5 311,-5 2 0,3 3-311,12-6 0,3 11 0,-3 23 0,4 35 0,-6-11 0,-8 23 2286,-4-22-2286,-26 18 0,-15-2 0,-9 6 0,-7-6 0,21-22 0,-8 5 0,24-13 0,-4 4 0</inkml:trace>
  <inkml:trace contextRef="#ctx0" brushRef="#br0" timeOffset="1066">24005 1027 24575,'15'15'0,"10"15"0,-6 11 0,0 8 0,-12-22 0,-7-2 0,-5-19 0,-1-2 0,-9-21 0,8-5 0,3-5 0,15 8 0,10 20 0,1 5 0,4 2 0,-5-3 0,0-5 0,-10-10 0,3 3 0,-4-3 0,2 5 0,7 5 0,7-6 0,6 4 0,-5-4 0,-3 6 0,-13 0 0,0 0 0,-5 5 0,3-4 0,-3-1 0,5-1 0,0-4 0,3 39 0,3 24 0,-11-23 0,-1 2-237,1 4 0,-2-1 237,-4 15 0,0 3 0,0-18 0,-5-11 0,4-45 0,-4-23 0,4-15 0,2-7 0,6 5 0,1 1 0,-3 3 0,3 4 0,18-11 474,-10 68-474,-5 13 0,-7 6 0,-4 1 0,-9-17 0,7 2 0,-16-13 0,11 4 0,-9-10 0,10 4 0,2-4 0</inkml:trace>
  <inkml:trace contextRef="#ctx0" brushRef="#br0" timeOffset="1268">24660 763 24575,'6'20'0,"-5"26"0,7-11 0,0 5 0,-6 11 0,-1 4 0,9 3 0,0-2 0,-9-16 0,0-3 0,9 12 0,-10-39 0,0-5 0</inkml:trace>
  <inkml:trace contextRef="#ctx0" brushRef="#br0" timeOffset="1419">24679 1173 13715,'9'-12'0,"15"-7"3760,36-5-3760,-11-13 0,0 17 0,-34 0 0</inkml:trace>
  <inkml:trace contextRef="#ctx0" brushRef="#br0" timeOffset="2971">26269 665 24575,'0'28'0,"0"2"0,0 11 0,0 5 0,0-8 0,0-1 0,0 7 0,0-3 0,0 12 0,-5-36 0,4-2 0,-9-9 0,4-2 0,0-13 0,1-43 0,2-4 0,6-7 0,7 20 0,4 0 0,0 0 0,-1-22 0,6 6 0,10 22 0,3 10 0,4 13 0,-10 17 0,-15 4 0,0 17 0,-23 6 0,-7 19 0,1-21 0,-1 1 0,-1 0 0,1 0 0,-2 22 0,8-15 0,13-7 0,9-11 0,3-2 0,8-8 0,33-2 0,-19-4 0,2-4 0,6-8 0,-1-1 0,16 1 0,-28-17 0,-38 16 0,-3 10 0,-13 10 0,13 8 0,4 3 0,23-10 0,27-22 0,-11 1 0,2-1 0,2 1 0,-1 0 0,0-4 0,-3 3 0,8 10 0,-15-2 0,-9 15 0,-9 10 0,-1 2 0,-22-2 0,-1 2 0,-28-15 0,8 5 0,3-13 0,11-5 0,18-1 0,1 0 0,5 1 0</inkml:trace>
  <inkml:trace contextRef="#ctx0" brushRef="#br0" timeOffset="3952">27098 839 24575,'0'24'0,"0"4"0,0 21 0,0-7 0,0 6 0,0-22 0,0-1 0,0-61 0,5 3 0,1-6 0,3-17 0,0-4 0,3 7 0,1 3 0,-5 13 0,1 6 0,5 6 0,-13 25 0,4 11 0,-5 1 0,0 4 0,0-6 0,0 5 0,4-7 0,2 5 0,5-16 0,4 6 0,-8-17 0,-2 12 0,-7-2 0,2 5 0,15-2 0,15-14 0,8 6 0,-7-4 0,-2 13 0,-16 9 0,2-2 0,2 4 0,-6-7 0,9-4 0,-3-4 0,5 2 0,-6-2 0,0 4 0,-10-5 0,14-6 0,-2-16 0,6 8 0,-8-7 0,-6 30 0,5 4 0,4 19 0,2-8 0,-4 1 0,-16-14 0,-7-2 0,-6-4 0,-3-5 0,4 4 0,5-4 0,1 5 0</inkml:trace>
  <inkml:trace contextRef="#ctx0" brushRef="#br0" timeOffset="4284">27759 678 11942,'10'6'0,"2"-1"4830,9-5-4830,-4 0 2198,-2-5-2198,-4 4 1238,-5-9-1238,-1 4 4367,-22 0-4367,8 1 0,-14 5 0,10 9 0,1 12 0,4 10 0,7 2 0,20-7 0,17-14 0,-2-6 0,3-13 0,-21 1 0,-5-1 0,-7 2 0</inkml:trace>
  <inkml:trace contextRef="#ctx0" brushRef="#br0" timeOffset="5483">25705 249 8191,'-6'9'0,"1"33"0,2 24 0,-2 0 235,-2-16 1,-2 0 0,2 6-236,3 1 0,2 6 0,1 4 0,-1 0 0,-3-3 0,-2-10 0,-2-2 0,-1 0 0,1 2 0,2 5 0,2 0 0,2 4 0,1 2 0,0 3 0,0 0 0,-1 1 0,0-2 0,-2-6 0,-1 0 0,0 1 0,-1-1 0,1 1 0,-1 0 0,2 1 0,0-1-31,1 0 0,1 2 0,1 0 0,0-1 0,0 1 0,1-1 0,-2-1 0,0-1 31,-2 4 0,0-1 0,-1 0 0,0 0 0,0-3 0,1-2 0,2-3 166,1 2 1,2-4 0,0-2 0,0 0 0,-2 4-167,-1-2 0,-2 3 0,0 1 0,0 0 0,0-1 0,0 0 0,1 8 0,1-1 0,0 0 0,0 0 0,-1 1 0,0-6 0,-1 1 0,0 1 0,-1-1 0,1-1 0,0-3 0,-2 13 0,0-2 0,0-4 0,1-5 889,1-6 1,0-4 0,-1-6-890,0 1 0,-2-19 3070,-3-44-3070,-9-35 0,7 18 0,1-12 0</inkml:trace>
  <inkml:trace contextRef="#ctx0" brushRef="#br0" timeOffset="6352">23388 1671 24575,'11'0'0,"21"-9"0,4 7 0,21-16-809,-23 16 0,4 1 809,6-5 0,6-2 0,4 0-1881,-2 3 0,3 2 0,3 0 0,-1-2 1881,6-3 0,0-2 0,2-1 0,0 3 0,-6 4 0,1 1 0,1 1 0,0-2 0,-2-1 0,-3-4 0,-3-1 0,1-1 0,2 0 0,4 2 0,-7 3 0,1 1 0,3 1 0,2 0 0,2 0 0,0 0 0,1 0 0,1-1 0,-5-1 0,1-1 0,1 0 0,0 0 0,2 0 0,1-1 0,0 1 0,1 0 0,1 1 0,1 1-196,-6 0 0,0 2 0,1-1 0,2 1 0,0 0 0,0 0 0,1 1 0,1 0 0,-1-1 0,1 1 0,0 0 0,-1-1 0,0 1 196,2-1 0,1 0 0,1 1 0,-1-1 0,1 0 0,0 0 0,0 1 0,-1-1 0,0 1 0,-1 0 0,-1 0 0,-1 1 0,-1-1-292,7 1 1,-1 1 0,-2-1 0,0 1 0,-1 1 0,0-1 0,-2 0 0,0 1-1,0-1 1,-1 0 291,1 0 0,0 0 0,0 0 0,-1 0 0,-1 0 0,-1 0 0,-2 0 0,-2 0 0,-3 0-162,16 0 1,-5 0-1,-3 0 1,1 0-1,2 0 162,-3 0 0,2 0 0,0 0 0,0 0 0,-1 0 0,-2 0 0,1 0 0,-1 0 0,-2 0 0,0 0 0,0 0 0,-1 0 0,2 0 0,-2 0 0,-3 0 0,-5 0 0,2 1 0,-5-1 0,-8-1 2511,7-4-2511,-59-1 3755,-1-4-3755,-9 4 5616,4-12-5616,-6 6 0,8-3 0,0 7 0</inkml:trace>
  <inkml:trace contextRef="#ctx0" brushRef="#br0" timeOffset="7020">28051 338 10614,'5'-6'0,"2"15"5035,16 46-5035,-11 1 0,-2 11 0,-4-16 0,-1 5 0,0 4 0,-1 2-563,-1-6 0,0 3 1,-1 3-1,0 0 0,0 0 1,-2-2 562,-1 3 0,-2 0 0,-1-2 0,1 2 0,0 1 0,2-5 0,1 3 0,0 1 0,-1-1 0,1-2 0,-1-3 0,-2 7 0,-1-6 0,0 1 0,1 5-23,0-5 0,2 3 1,-1 2-1,0 1 1,-1 1-1,0 0 23,-2-7 0,0 0 0,0 0 0,-1 1 0,0 0 0,0 2 0,-1 1-111,2-1 1,-1 3 0,-1 2 0,1-1 0,0 1 0,-1-1 0,0-2-1,0-1 111,0-2 0,-1-1 0,-1-1 0,1-1 0,0 0 0,0-2 0,0 0-330,0 2 1,-1 0 0,1-1 0,1-2 0,0-2-1,1-3 330,0 4 0,3-5 0,-1-1 0,-1 0 796,-4 17 0,-1-1 0,3-4-796,6 8 0,-1-10 528,-10-8 1,12-27-1,0-63 1</inkml:trace>
  <inkml:trace contextRef="#ctx0" brushRef="#br0" timeOffset="11687">23717 2100 24575,'32'0'0,"5"0"0,5 0 0,11 1 0,8-2-791,-13-1 0,5-1 0,2-1 0,-2 1 791,9-2 0,-2 0 0,2 0 0,-11 1 0,1 0 0,0 0 0,-4 0 0,2 0 0,-4 0 0,-4 1 498,-5 0 0,-5 1-498,0 1 129,-52 4 1,18-1 0,-24 7 0</inkml:trace>
  <inkml:trace contextRef="#ctx0" brushRef="#br0" timeOffset="11992">23908 2290 24575,'46'0'0,"-8"-4"0,5-2 0,11 0 0,4-1-1762,-7-1 0,3-1 0,-1 2 1762,-7 1 0,-2 2 0,0 0 0,21-3 0,-5 2 794,-22 5 1,-3 0-795,30 0 0,-29 0 857,-3 0-857,-28 5 0,5-4 0,-9 4 0,4-5 0</inkml:trace>
  <inkml:trace contextRef="#ctx0" brushRef="#br0" timeOffset="14334">25852 1764 24575,'0'3'0,"0"21"0,0 26 0,0-5 0,0 2 0,1-10 0,-2-1 0,-1 5 0,0-4 0,0-4 0,-7-13 0,8-28 0,-4-33 0,3 6 0,4-4 0,4 2 0,3 0-436,-4 0 0,2 2 436,18-6 0,1 4 0,0 17 0,-2 4 0,-4 33 0,-14-3 0,-2 14 872,-4-8-872,-6 10 0,-21 8 0,9-9 0,-14 1 0,17-18 0,8-6 0,-2 0 0</inkml:trace>
  <inkml:trace contextRef="#ctx0" brushRef="#br0" timeOffset="14600">25994 2025 24575,'0'36'0,"0"-8"0,0-3 0,6-28 0,15-28 0,4 4 0,-1-6 0,-10 28 0</inkml:trace>
  <inkml:trace contextRef="#ctx0" brushRef="#br0" timeOffset="15101">26200 2012 24575,'15'-6'0,"-3"0"0,-16-2 0,-1 13 0,-10 2 0,4 8 0,9-4 0,7 4 0,11-8 0,30 2 0,-3-29 0,5 9 0,-21-16 0,-17 15 0,-14 6 0,1 6 0,-15 8 0,16 3 0,-7 5 0,13-9 0,13-7 0,-3-11 0,20-35 0,-24 4 0,5 9 0,-3 0 0,-9-12 0,7 68 0,-10 10 0,0 26 0,0-25 0</inkml:trace>
  <inkml:trace contextRef="#ctx0" brushRef="#br0" timeOffset="16020">26705 1962 24575,'0'52'0,"0"-13"0,-6 0 0,-3 2 0,0 13 0,-8 3 0,11-24 0,6-57 0,16-37 0,-4 9 0,1-2 0,5 3 0,0 4 0,-3 12 0,0 6 0,5-2 0,-9 29 0,-5 11 0,-1 4 0,-12 12 0,0-4 0,-6 0 0,1-5 0,6-1 0,11-9 0,6-1 0,18-5 0,2-8 0,-1 6 0,-2-13 0,-7 13 0,-5-4 0,0 6 0,-5 0 0,0 0 0,-6-5 0,5 4 0,-4-4 0,5 5 0,0 0 0,4 0 0,9 0 0,-2-4 0,-3-2 0,9 6 0,-6-4 0,19 10 0,-9-6 0,-2 0 0,-14 0 0,-1 0 0,-14 5 0,3-4 0,-9 4 0</inkml:trace>
  <inkml:trace contextRef="#ctx0" brushRef="#br0" timeOffset="18369">23492 2360 8191,'-6'-4'0,"-3"2"5063,7 2-5063,-2 35 0,4 21 0,0 5 0,0-6 2818,4-31-2818,7-3 1719,5-4-1719,14 9 0,13 1 0,0-11 3392,-4-7 0,5-3-3392,-6-5 0,3-2 0,13 2 0,4-2 0,-2-4 0,-1 0 0,-10 5 0,-2-2-261,-2-8 0,-2 0 261,17 7 0,-9-6 0,3-3 0,2 5 0,2 1 0,-7-2 0,2-1 0,3 1 0,9 3 0,3 1 0,-2-1 0,-3-2 0,-2-2 0,1 3 0,4 4 0,0 2 0,-2-1 0,-12-3 0,-2-1 0,-2 2 0,5 6 0,-4 3 0,16 9 0,-19 13 0,-21-1 0,3 3 0,-12-13 0,-2 0 0,-5-6 522,-1 4-522,-2 2 0,7-6 0,2 3 0,2-22 0,3 6 0,5-19 0,14-2 0,2 9 0,10-9 0,-9 21 0,9-7 0,8-2 0,-8 9 0,5 1 0,7-5 0,4 1-403,-10 8 1,3 2 0,1-1 402,4-3 0,1-1 0,-2 2-599,-13 2 0,-2 1 1,-1-3 598,20-6 0,-5-2 0,4 4 0,-25-16 0,0-4 0,-3 5 0,-2-2 0,1-5 0,-3-2 0,14-11 0,-21 17 0,-3 6 1094,-1 0-1094,10-6 1909,26 3-1909,-18 4 0,2 0 0,-5 4 0,-2 1 0,25-9 0,-43 4 0,-10-2 0,-5 3 0,-5-3 0,-2 0 0,-12-5 0,9 8 0,-3-1 0</inkml:trace>
  <inkml:trace contextRef="#ctx0" brushRef="#br0" timeOffset="21316">28864 500 8191,'-5'-21'0,"4"-1"5063,-13 21-5063,2-10 2818,-4 9-2818,1-4 1719,-1 6-1719,-1 0 6784,-4 10-6784,-6 21 0,13 11 0,-1 18 0,15-12 0,9 15 0,6-8 0,1 1 0,-2-14 0,-9-21 0,-11-1 0,-7-4 0,-5 1 0,-5-7 0,6-5 0,1-5 0,10 0 0,2 0 0</inkml:trace>
  <inkml:trace contextRef="#ctx0" brushRef="#br0" timeOffset="21633">28892 793 24575,'-32'26'0,"9"3"0,18-3 0,5 1 0,9-10 0,0 1 0,6-15 0,2 6 0,-5-9 0,-1 0 0,-7 0 0</inkml:trace>
  <inkml:trace contextRef="#ctx0" brushRef="#br0" timeOffset="21952">28942 873 24575,'18'19'0,"-5"-11"0,7 13 0,-1-6 0,-5 3 0,0-14 0,-9-11 0,9-11 0,-5-2 0,16 12 0,-12-1 0,2 9 0,0 4 0,-8-2 0,2 2 0</inkml:trace>
  <inkml:trace contextRef="#ctx0" brushRef="#br0" timeOffset="22267">29279 903 8191,'10'6'0,"-3"-1"5063,13-11-5063,-4-2 2818,-5-4-2818,-6-5 1719,-24 10-1719,1 3 6784,-8 19-6784,15 2 0,5 4 0,6-6 0,9 1 0,20-1 0,29-3 0,3-3 0,-13-9 0,-23 0 0</inkml:trace>
  <inkml:trace contextRef="#ctx0" brushRef="#br0" timeOffset="23250">28876 1704 24575,'22'0'0,"11"-13"0,-13 5 0,8-6 0,-22 14 0,-1 15 0,-5 28 0,0 13 0,0 4 0,0-8 0,0-22 0,5-9 0,-4-11 0,4-5 0</inkml:trace>
  <inkml:trace contextRef="#ctx0" brushRef="#br0" timeOffset="26816">28548 2183 8191,'-11'11'0,"5"-3"5063,1 21-5063,5-9 2818,6 10-2818,9-6 1719,4 2-1719,9-5 6784,-11-14-6784,13 2 0,-3-9 0,14-6 0,4-8 0,-12-2 0,0 2 0,-12 8 0,8 6 0,-1 0 0,4 9 0,-10-7 0,-2 24 0,-8-17 0,7 19 0,-7-16 0,8-1 0,-4 0 0,4-10 0,1 5 0,0-6 0,8-12 0,-2-13 0,-6 1 0,5-11 0,-23 22 0,10-11 0,-13 12 0,0-8 0,-5 8 0,4 2 0,-4 5 0</inkml:trace>
  <inkml:trace contextRef="#ctx0" brushRef="#br0" timeOffset="32365">24114 3506 24575,'42'6'0,"3"-5"0,-6 6 0,2-7 0,6 0 0,9 0 0,3 0-1256,-12 0 1,2 0-1,-4 0 1256,6 0 0,-5 0 0,-8 0 0,-7 0 871,-15 0-871,-10 0 0,-12 6 0,-1-5 0,-2 5 0</inkml:trace>
  <inkml:trace contextRef="#ctx0" brushRef="#br0" timeOffset="32683">24277 3697 24575,'12'5'0,"30"6"0,5-6 0,9-3-2730,-8-2 0,3-1 0,-1 0 2730,-4 0 0,0 1 0,-1-2 0,20-5 0,-6 2 2280,5 5-2280,-21-6 323,-40 4 1,7-4 0,-27 6 0</inkml:trace>
  <inkml:trace contextRef="#ctx0" brushRef="#br0" timeOffset="38251">25980 3253 24575,'0'15'0,"0"6"0,0 16 0,0 8 0,0 19 0,0-23 0,0 1 0,0 1 0,0 1 0,0 0 0,0-2 0,0 16 0,-5-25 0,4-31 0,-4-9 0,5-21 0,0-10 0,0-28 0,7 32 0,3-1 0,4-8 0,4 3 0,23-11 0,0 16 0,-13 21 0,-12 12 0,-1 5 0,-9 26 0,-24 24 0,6-9 0,-19 5 0,10-25 0,2-3 0,-1 4 0,0-13 0,13-3 0,-2-9 0</inkml:trace>
  <inkml:trace contextRef="#ctx0" brushRef="#br0" timeOffset="39153">26463 3490 12040,'5'4'0,"-4"12"4811,4 15-4811,-12 17 2181,6-10-2181,-10-4 1226,10-36-1226,-4-23 0,5-24 0,22-11 0,-8 12 0,22 3 4317,-19 20-4317,6 11 0,-7 3 0,0 10 0,-1-1 0,-9 21 0,-14 2 0,-1 9 0,-12-6 0,8 1 0,-8 9 0,7-9 0,0 7 0,9-16 0,14 2 0,-2-7 0,10 4 0,3-13 0,8 7 0,-5-9 0,-4 0 0,-14 0 0</inkml:trace>
  <inkml:trace contextRef="#ctx0" brushRef="#br0" timeOffset="39551">25996 3987 24575,'21'0'0,"7"0"0,10-10 0,-3 9 0,3-1 0,5-8 0,1 0 0,-3 9 0,-3 0 0,21-9 0,-46 10 0,-26 8 0,4-5 0,-8 5 0</inkml:trace>
  <inkml:trace contextRef="#ctx0" brushRef="#br0" timeOffset="39699">26043 4094 24575,'48'6'0,"-14"-13"0,5-3 0,7 2 0,5-1 0,-2-3-386,8-9 1,-2-1 0,-2 7-1,-8 2 1,-13-3 0</inkml:trace>
  <inkml:trace contextRef="#ctx0" brushRef="#br0" timeOffset="42134">23401 3938 24575,'0'3'0,"0"0"0,0 33 0,0 0 0,0 21 0,15-1 0,-3-18 0,5 0 0,9-2 0,4-1 0,4 4 0,2-1 0,2-7 0,2-5 0,7-2 0,1-5 0,-13-7 0,1-3 0,16 0 0,2-3 0,-7-6 0,1 0 0,11 0 0,4 0-790,-17-3 0,0-1 1,-1 0 789,8-2 0,1-2 0,-8 0 0,2-1 0,-3 1 0,1 1 0,-1 1 0,3-1 0,-2 3 0,14 4 0,-29 0 0,3 0 0,-2 6 2369,9 8-2369,6 15 0,-18-8 0,1 5 0,-20-15 0,6 6 0,-5-5 0,0 5 0,-2-6 0,-3-5 0,17-10 0,12-13 0,26-10 0,-9 9-207,-19 9 0,0 3 207,15 6 0,-2 0 0,5 0 0,4 0 0,4 0-1027,-3 0 1,4 0-1,-3 0 1027,-10 0 0,-3 0 0,2 0 0,4 0 0,1 0 0,-4 0-123,0 0 1,0 0 122,17 1 0,4-2 0,-24-5 0,-1-2 0,2-1-214,7 1 1,1-1-1,-1-1 214,1-6 0,0-1 0,-3 0 166,8-3 0,-2 1-166,7-3 0,-3 0 0,-15 5 0,-3-1 1490,2-1 0,-1-1-1490,-9 6 0,-2 0 284,16-15-284,-25 15 784,4-5-784,-25 8 0,7 0 0,-29-10 0,-2 13 0,-2-7 0,7 15 0</inkml:trace>
  <inkml:trace contextRef="#ctx0" brushRef="#br0" timeOffset="48234">29102 3277 24575,'6'-5'0,"3"-1"0,-8-5 0,4 0 0,-5-4 0,-5-1 0,-5-5 0,-2 5 0,-3 1 0,4 9 0,-9 1 0,2 10 0,-4 5 0,-4 17 0,10 1 0,-1 14 0,11-10 0,6-1 0,5-10 0,2-1 0,9-13 0,7 7 0,-5-13 0,2-1 0,-9-1 0,6-18 0,-5 11 0,5-17 0,-2 12 0,-8-3 0,2 13 0,-9 18 0,0 20 0,0 16 0,0-9 0,0-5 0,0-21 0,0 0 0,0-1 0,0-4 0,0 0 0,0-7 0</inkml:trace>
  <inkml:trace contextRef="#ctx0" brushRef="#br0" timeOffset="51149">23738 4264 24575,'-6'-5'0,"-3"4"0,8 13 0,-4 1 0,5 25 0,0-6 0,13 12 0,11 9 0,0-15 0,3-2 0,-15-21 0,4 1 0,13 4 0,7 5 0,1-9 0,-4 3 0,-12-18 0,8 12 0,19-3 0,13 6 0,-12-10 0,2-1 0,-11 0 0,1-2-366,5-2 1,-2-2 365,20 1 0,-24 0 0,1 0 0,1 0 0,3 0 0,11 0 0,0 0-730,-8 1 1,-1-2 729,0-4 0,4-1-259,1 4 0,5 2 1,-1-1 258,-5-3 0,-2-1 0,4 2 0,-1 4 0,3 2 0,1 1 0,-3 0 0,4 2 0,-2 1 0,-2-1-583,14 1 0,-4 2 583,-3 8 0,-3 0 0,-16-10 0,1 1-184,18 5 1,3 5 183,-5 5 0,2 2 0,-13-12 0,1-1 0,-3 2 0,6 10 0,-5 0 0,-12-10 0,-5 0 1275,0 2-1275,-8 1 765,-4 0-765,-1-5 2000,-3-12-2000,28-42 0,-13 16 0,4-2 0,14-11 0,4 0-580,-6 8 0,2 3 580,-1 4 0,0 3 0,-9 5 0,2 2 0,14 0 0,2 3 0,-2 4 0,3 1 0,-6 1 0,3 1 0,0 2-1258,-4 1 0,-1 1 0,-1 1 1258,19-1 0,1 0 0,-15 0 0,2 0 0,0 0-335,-6 0 0,0 0 0,1 0 335,7 0 0,1 0 0,0 0 0,0 0 0,-1 0 0,-2 0 0,9 0 0,-2 0 0,0-6 0,-4 0 0,-14 5 0,0-1-1929,16-10 1,-2-4 1928,-17 3 0,-1 0 0,11-2 0,-1-2 0,-14-3 0,-1-1 0,6-1 0,0 0 0,-6 3 0,-1-2 1279,7-8 1,-2-1-1280,11-10 912,-8 5-912,-10 6 6784,-14 17-6784,-8-3 0,-4-1 0,-4 9 0,0-2 0</inkml:trace>
  <inkml:trace contextRef="#ctx0" brushRef="#br0" timeOffset="53132">29896 1639 8191,'0'-16'0,"0"-14"5063,0 11-5063,4-12 2818,7 13-2818,1 3 1719,3 7-1719,2-6 6784,5 3-6784,30-15 0,-11 4 0,17 5 0,-20 9 0,18 8 0,3 0 0,-21 3 0,1 2 0,25 10 0,-16-3 0,-15 17 0,-17-20 0,-2 14 0,-8-8 0,12 22 0,-15 22 0,10 6-483,-12-29 0,-2 1 483,-10 26-161,2-15 0,-1 3 161,-6 8 0,-1 4 0,4-10 0,0 3 0,1 0-1632,0 3 1,1 0 0,1-1 1631,2-7 0,1-1 0,1-1 0,1-3 0,1-1 0,2-2-204,1 7 1,2 0 203,-2 15 0,2 2 0,3-4 0,3 1 0,-3-15 0,2 2 0,1-4-6,4 7 0,3-5 6,-2-11 0,2-3 0,6 11 232,8-7-232,3-12 4831,17-2-4831,11-34 0,-4-9 0,-19-12 0,-4-7 0,-11-3 0,-4-1 277,5-1 0,-4 0-277,-10-19 984,-10 34-984,-10 22 0,-23 31 0,12 12 0,1 12 0,2 0 0,0 7 0,2 3-1696,3-4 0,0 3 0,2 1 0,2-2 1696,2-4 0,1-2 0,1 0 0,2-1 0,-1 10 0,2-1 0,1-5-107,2-4 0,2-3 107,-1 9 0,0 1 0,-4 3 0,-2 1 0,-2-3 0,-3-1 0,0-13 0,-2 0 0,-2-7 0,-17 12 0,8-20 0,-5-6 0,-37-15 0,24-15 0,-4-5 0,-8-2 0,1-5 3338,12-4 1,1-2-3339,-6-5 0,2-1 0,16 6 0,2 0 0,-20-13 0,22 11 0</inkml:trace>
  <inkml:trace contextRef="#ctx0" brushRef="#br0" timeOffset="54751">30981 3317 24575,'11'6'0,"13"-1"0,27-5 0,-11 1 0,6-2 0,0-1 0,5-2 0,-2-2-1722,15-4 1,0-1 1721,-13 7 0,0 0 0,-2-4 0,5-13 0,1-1-85,-5 11 1,4 3 0,0-3 84,0-5 0,-1-3 0,3-1 0,-7 5 0,1-1 0,2-1 0,-2 0 0,14-6 0,-2-2 0,-3 0 0,-14 3 0,-4 1 0,1-3 0,3-4 0,-1-1 0,-4-2 0,0-10 0,-4-3 0,-8 9 0,0-3 0,-2-1 0,-2-4 0,-2-2 0,-3 1 0,4-14 0,-3 1-655,-1 2 0,-2 2 655,-10 8 0,0 0 0,6-12 0,1-3 0,-8 18 0,-1-2 0,0-2 0,1-10 0,1-3 0,-1 0 0,-1 3 0,0-1 0,-3 3 0,-6-13 0,-3 1 0,2 19 0,0-1 0,-3 4-190,-6-3 1,-2 2 189,-1-7 0,-1 1 0,0 5 0,-1 5 0,-8-11 0,-7-4 0,10 22 1117,-2 3 0,-2-3-1117,3 3 0,-1-1 0,-7-2 0,2 1 0,-12-10 1090,10 16-1090,17 15 1559,-4-5-1559,8 1 502,-8-1-502,8 6 0,2 2 0,5 3 0,5-5 0,0 0 0,-5 5 0,4 20 0,-14 32 0,8-9 0,2 4 0,-2 15 0,1 0 0,1-18 0,0-3 0,0 30 0,4-50 0,11-46 0,-6-6 0,11 0 0,1-4 0,-9 4 0,1 0 0,10-5 0,2 1 0,1-16 0,8 7 0,-16 35 0,12 15 0,17 11 0,-3-2 0,3 0 0,-2-2 0,1-1-964,9 0 1,-2-1 963,18-5 0,-2 0 0,-33 0 0,-6 0 0</inkml:trace>
  <inkml:trace contextRef="#ctx0" brushRef="#br0" timeOffset="64532">29983 13437 24575,'25'0'0,"4"0"0,6 0 0,2 0 0,6 0 0,-2 0 0,-26 0 0,-9 14 0,-1 7 0,-20 22 0,11 13 0,-8-12 0,-1 2 0,6-5 0,2-1 0,-1 8 0,-1-3 0,-6 0 0,12-9 0,-9-24 0,9-2 0,-4-5 0</inkml:trace>
  <inkml:trace contextRef="#ctx0" brushRef="#br0" timeOffset="67165">30349 13717 24575,'15'0'0,"-3"0"0,3 0 0,9 0 0,4-6 0,13 5 0,-10-5 0,-1-1 0,9 6 0,-5-11 0,32 10 0,-6-13 0,0 13 0,-2-21 0,-19 19 0,19-19 0,-4 6 0,-22 5 0,0-2 0,15-16 0,-13 7 0,-2 1 0,-1 1 0,13-9 0,5-13 0,-6-2-1265,-1 2 1265,-9 0 0,-13 16 0,0-1 0,-1-3 0,0-1 0,3-8 0,0 0 0,-4 7 0,-2 2 0,4-18 0,-1 16 0,-17 12 1265,10-9-1265,-11-2 0,5-9 0,-6 0 0,7 9 0,-6 2 0,5 10 0,-6-10 0,0-2 0,-8-25 0,6 13 0,-7-11 0,3 24 0,4-6 0,-10 14 0,11-7 0,-12 0 0,7 7 0,-8-7 0,2 0 0,-2-2 0,0-9 0,-6-4 0,11 12 0,-13 3 0,19 14 0,-10-5 0,-1-9 0,1 1 0,-6-5 0,8 22 0,5-7 0,-4 17 0,4-17 0,-9 8 0,3-5 0,-4-4 0,5 8 0,-2-3 0,3 9 0,4-4 0,-9 4 0,8-4 0,-9-1 0,5 0 0,5 0 0,-3 5 0,8-4 0,-9 4 0,4 0 0,0 6 0,1 6 0,5 5 0,0 4 0,0 14 0,0-6 0,0 6 0,0-14 0,0 1 0,0 0 0,5-18 0,-4 3 0,4-21 0,-5 5 0,0 3 0,0-8 0,0 8 0,0-3 0,5 9 0,5 1 0,6 5 0,12 0 0,20 0 0,-6 0 0,23 0 0,-37 0 0,-1 0 0,-22 0 0</inkml:trace>
  <inkml:trace contextRef="#ctx0" brushRef="#br0" timeOffset="70931">29431 11349 8191,'-12'43'0,"-3"2"2531,7-3 1,-1 2-2532,0-9 0,-1-2 0,-1 17 2818,3-17-2818,8-14 429,0-7 1,0-1 0,0-7 0</inkml:trace>
  <inkml:trace contextRef="#ctx0" brushRef="#br0" timeOffset="71250">29463 11658 24575,'4'21'0,"4"0"0,12-3 0,3-7 0,19-25 0,-18 4 0,8-29 0,-26 11 0,-5-4 0,-24 6 0,-1 15 0,-6 7 0,10 4 0,14 0 0,1 0 0</inkml:trace>
  <inkml:trace contextRef="#ctx0" brushRef="#br0" timeOffset="71717">29827 11597 24575,'11'0'0,"0"0"0,12 0 0,20-9 0,0 7 0,10-13 0,-27 14 0,-6-5 0,-14 1 0,-1 4 0,-5-4 0</inkml:trace>
  <inkml:trace contextRef="#ctx0" brushRef="#br0" timeOffset="72181">30283 11401 24575,'11'0'0,"13"0"0,-5-6 0,11 5 0,-13-5 0,-2 6 0,-9 13 0,-7 9 0,-7 23 0,1-2 0,0-8 0,7-11 0,0-13 0,0 4 0,-4-3 0,2-2 0,-2-5 0</inkml:trace>
  <inkml:trace contextRef="#ctx0" brushRef="#br0" timeOffset="73467">29177 12091 24575,'17'-5'0,"4"4"0,4-10 0,15 10 0,19-5 0,-14 5 0,2 2 0,-3-1 0,1 0-749,9 0 0,0 0 749,-12-6 0,0 1 0,18 3 0,2 1 0,-3-4 0,-1-1 0,0 0 0,-2 2 0,-5 3 0,-5 0 0,2-9 0,-5 10 0,-13 0 0,-9 0 0,-6-5 0,-5 4 1498,1-9-1498,9 4 0,-7 0 0,15-12 0,-8 2 0,1-9 0,19-15 0,-16 6 0,-6 5 0,1-4 0,-4-3 0,-1 0 0,0 3 0,-1 1 0,-3-2 0,-1 1 0,16-16 0,-18 10 0,-1-3 0,7-2 0,2-1 0,1-11 0,1 0 0,-4 12 0,-1 5 0,8-14 0,-20 10 0,-6 29 0,-6-5 0,-4 14 0,-17 5 0,-25 0 0,15 0 0,-1 0 0,2 0 0,-3 0 0,-19 0 0,-4 0 0,7-1 0,-2 2-435,8 2 0,-4 1 1,0 0 434,-4 1 0,-1 0 0,-1 1-949,14 0 1,0 1 0,0 0 0,1-1 948,-8 0 0,1-2 0,1 2 0,4 2 0,1 1 0,4-3 0,0-4 0,2-1 0,-9 10 0,2 1 0,14-7 0,3 1 0,-4 2 0,4 2 1046,1 4-1046,23-3 4051,7 0-4051,4 4 0,0 9 0,0-6 0,0 9 0,0-3 0,0 9 0,0 5 0,0 2 0,0 1 0,0 11 0,0 0 0,0 1 0,0-4 0,0 5 0,0-4 0,0-30 0,0-8 0,0-2 0,0-5 0</inkml:trace>
  <inkml:trace contextRef="#ctx0" brushRef="#br0" timeOffset="74166">27803 11525 24575,'-6'5'0,"1"1"0,5 9 0,0 9 0,0 6 0,0 10 0,0-9 0,5-1 0,22-25 0,7-21 0,6-11 0,-4 4 0,2-4 0,1-1-985,6-10 0,2-3 0,-3 3 985,-5 9 0,-2 1 0,-2 2 0,3-6 0,-4 5 0,2 9 0,-20 1 0,-1 9 0,-9 4 0,-1 5 0,-5 4 0</inkml:trace>
  <inkml:trace contextRef="#ctx0" brushRef="#br0" timeOffset="78782">27684 11094 24575,'0'12'0,"0"-3"0,0 38 0,8-5 0,-6 0 0,7-5 0,-9-21 0,0 4 0,0-22 0,0-26 0,0-6 0,0-2 0,0-1 0,0-7 0,6-12 0,5 22 0,2 8 0,6 9 0,-7 11 0,4 10 0,-9 12 0,-1 2 0,-6 6 0,0-7 0,-5 9 0,-1-8 0,0 1 0,-4-8 0,3 4 0,1-3 0,0 3 0,10-9 0,2-1 0,14 0 0,-3-4 0,9 10 0,-6-10 0,5 10 0,-7-10 0,2 4 0,-14-5 0,-2 0 0</inkml:trace>
  <inkml:trace contextRef="#ctx0" brushRef="#br0" timeOffset="79368">27981 11107 24575,'26'-27'0,"-8"6"0,-2-11 0,-16 15 0,-6 6 0,-6 20 0,-1 21 0,6 16 0,0-4 0,17-7 0,14-16 0,4-11 0,6-6 0,-8-9 0,-2-14 0,-4-5 0,5-16 0,-14 9 0,-1 1 0,7-9 0,-1-2 0,-10 55 0,12 5 0,-7 21 0,23 0 0,-16-10 0,8 4 0,-20-20 0,-16-2 0,-21 3 0,-19-11 0,4 7 0,11-9 0,20 0 0,10 0 0</inkml:trace>
  <inkml:trace contextRef="#ctx0" brushRef="#br0" timeOffset="79831">28298 11050 24575,'13'33'0,"5"1"0,-2 10 0,16 13 0,-18-6 0,-1 5 0,5-7 0,1-1 0,-5 5 0,-1-4 0,2 3 0,-15-76 0,-10-37 0,8 6 0,1-4 0,-4 5 0,0 1-376,9 2 0,2 3 376,5-8 0,15 16 0,-4 21 0,-1 17 0,-11 9 0,-14 18 0,-7-5 752,-6 2-752,2-5 0,9-11 0,1-1 0</inkml:trace>
  <inkml:trace contextRef="#ctx0" brushRef="#br0" timeOffset="80399">28577 11134 24575,'38'-20'0,"-4"0"0,-16-1 0,-7 4 0,-7 1 0,-9 10 0,-1 1 0,0 10 0,23-4 0,11-9 0,4 0 0,5-6 0,-20 10 0,8 4 0,0 0 0,-7 0 0,2 0 0,-10-5 0,1 4 0,-5-21 0,8 11 0,-7-12 0,8 20 0,0 6 0,-8 8 0,12-4 0,-17 7 0,7-7 0,-14 3 0,-14 1 0,4-9 0,-14 4 0,13-12 0,4 4 0,3-4 0</inkml:trace>
  <inkml:trace contextRef="#ctx0" brushRef="#br0" timeOffset="80988">27485 11445 24575,'32'0'0,"0"-9"0,5-3 0,5 2 0,5 1 0,3-2-2458,-2-1 0,4-1 1,0-1-1,-1 1 2143,11-3 0,-1 1 0,0 2 315,2 3 0,0 1 0,-5 0 1371,-1-5 1,-4 3-1372,-5 10 0,-3-1 0,9-9 1650,-28 11-1650,-50 14 0,-17 0 0,9 3 0,7-7 0</inkml:trace>
  <inkml:trace contextRef="#ctx0" brushRef="#br0" timeOffset="81233">27664 11684 8198,'-1'6'0,"26"-16"2013,10-2 0,8-2-2013,2 0 0,6-1 0,4-1 0,-1 2 0,4 0 0,1 0 0,-1 2 32,-6 3 0,-1 2 0,-1 0 0,1-1-32,1-3 0,1-2 0,-2 1 0,-5 3 0,9 7 0,-8 0 2105,17-16-2105,-62 18 0,1 0 0,-28 0 0</inkml:trace>
  <inkml:trace contextRef="#ctx0" brushRef="#br0" timeOffset="83116">29035 10718 24575,'15'0'0,"6"0"0,15 0 0,17-9 0,-19 2 0,1-3 0,11-2 0,1-3 0,-12-2 0,-1 1 0,3 6 0,-2 1 0,1-19 0,6 12 0,1-20 0,3 6 0,-8-2 0,-11 8 0,-10 3 0,-4 0 0,0-4 0,-6-6 0,4-6 0,-10 5 0,6 2 0,-7 10 0,0-18 0,-13 0 0,-3-11 0,-18 0 0,4 13 0,-11-2 0,6 10 0,-6 1 0,-11-4 0,9 15 0,-10-14 0,14 27 0,-7-25 0,-14 1 0,26 10 0,0 1 0,3 2 0,-1 0 0,-7-1 0,0 1 0,-24-5 0,23 6 0,-1-1 0,5 2 0,1 0 0,-24-4 0,10 9 0,17 1 0,-7 6 0,7 0 0,-9 6 0,13-5 0,-1 5 0,17-6 0,-4 0 0,10 26 0,6-10 0,6 22 0,5-16 0,-5-1 0,-1-4 0,-5 3 0,0-22 0,0-10 0,-9-35 0,7-6 0,-11 2 0,11 14 0,7 20 0,16 7 0,10-4 0,25 4 0,-23 0 0,1 0 0,2 5 0,-1 0 0,18-9 0,-26 13 0,-22-4 0</inkml:trace>
  <inkml:trace contextRef="#ctx0" brushRef="#br0" timeOffset="84098">26925 9404 8191,'-11'0'0,"1"0"5063,4 27-5063,1-12 2818,5 32-2818,27-1 859,-10-16 1,1-1-860,4-3 0,0-2 6784,8 20-6784,-20-27 0,-23 6 0,1-15 0,-22 11 0,3-18 0,0 5 0,2-6 0,13 0 0,6-4 0,5 2 0,5-2 0</inkml:trace>
  <inkml:trace contextRef="#ctx0" brushRef="#br0" timeOffset="84348">27097 9524 24575,'6'15'0,"2"26"0,14 6 0,1 11 0,-1-19 0,-8-16 0,-9-17 0,-5-1 0</inkml:trace>
  <inkml:trace contextRef="#ctx0" brushRef="#br0" timeOffset="84516">27189 9450 24575,'39'-26'0,"-10"15"0,0-13 0,-14 23 0,-9-4 0,-1 5 0</inkml:trace>
  <inkml:trace contextRef="#ctx0" brushRef="#br0" timeOffset="84648">27202 9548 24575,'25'0'0,"-3"0"0,7-13 0,0 10 0,1-23 0,-10 23 0,-7-9 0</inkml:trace>
  <inkml:trace contextRef="#ctx0" brushRef="#br0" timeOffset="84832">27495 9420 24575,'49'-8'0,"2"-13"0,-20 17 0,-4-11 0,-12 10 0,-9 4 0,-2-4 0</inkml:trace>
  <inkml:trace contextRef="#ctx0" brushRef="#br0" timeOffset="84997">27622 9424 24575,'-6'32'0,"1"-4"0,15 27 0,-7-14 0,13 14 0,-10-22 0,1 4 0,-2-25 0,-5-3 0</inkml:trace>
  <inkml:trace contextRef="#ctx0" brushRef="#br0" timeOffset="85967">27019 10206 24575,'31'-21'0,"0"0"0,7 1 0,5-1 0,2 1 0,6-1 0,2 1 0,3 0-680,-4 2 0,2 0 0,2 0 1,-3 2 679,12-3 0,-1 1 0,-6 3 431,11-6 1,-23 15-432,-45 27 0,-32 0 0,-11-2 0,9 1 0,0-2 0,0-1 0,0-1 0</inkml:trace>
  <inkml:trace contextRef="#ctx0" brushRef="#br0" timeOffset="86215">26963 10392 24575,'9'6'0,"10"-2"0,19-11 0,11-8 0,-6 1 0,4-3 0,4-1-2106,1-2 1,4-1 0,2-1 0,-3 0 2105,-8 2 0,-1 0 0,0-1 0,-1 1 0,16-6 0,0 1 0,-9 2 1164,-11 3 0,-6 3-1164,15-8 332,-52 30 0,2-6 0,-20 16 0</inkml:trace>
  <inkml:trace contextRef="#ctx0" brushRef="#br1" timeOffset="115279">23686 13944 8191,'-17'-20'0,"13"3"5063,-13 42-5063,17 11 0,0 9 0,0 13 0,0 2 44,0-6 0,0 3 1,0 2-1,0 4-44,-2-9 0,0 3 0,-1 3 0,0 1 0,1 1 0,0 0-249,1-1 1,0 3 0,0 0 0,1 1 0,0-1 0,0-1-1,0-1 249,-1 0 0,1-2 0,0-2 0,1 1 0,-1 1 0,0 3 0,0-1 0,0 3 0,1 2 0,-1 0 0,0-1 0,1-1 0,0-3 257,2-2 0,-1-2 1,1-1-1,0 0 1,0 0-1,-2 2-257,-2-3 0,0 2 0,-2 1 0,1-1 0,-1 0 0,1-1 0,0-3-458,2 9 0,0-2 1,0-2-1,-1-2 1,-1-1 457,-4 7 0,-1-2 0,-1-3 0,3-4 0,3-6 0,2-4 0,-1 2 405,-6 9 1,-3 2-1,2-3-405,2 8 0,1-3 0,-2-1 0,0-5 3998,-2 3-3998,9-78 0,0-30 0,0-2 0,0-2 0,0-9 0,0 1 0</inkml:trace>
  <inkml:trace contextRef="#ctx0" brushRef="#br1" timeOffset="116797">23722 13700 24575,'5'6'0,"6"-1"0,22-5 0,0 0 0,5-5 0,4 0 0,-1 3 0,5 1 0,12-5 0,7-3 0,-2 2-1134,-14 6 1,-2 0 0,2 1 1133,14-4 0,2-1 0,0 2 0,-6 2 0,0 2 0,-1-1-420,-1 0 1,-1 0 0,3 0 419,-4 0 0,1 0 0,2 0 0,-2 0 0,-2 0 0,0 0 0,-2 0 0,-1 0 0,7 0 0,-2 0 0,1 0 0,9 0 0,2 0 0,-3 0 0,-13 0 0,-3 0 0,2 0 0,4 0 0,2 0 0,-2 0 0,0 0 0,0 0 0,-3 0 0,11 0 0,-3 0 0,-3 0 0,-3 0 0,-8 0 0,-2 0 0,-7 0 0,0 0 0,11 0 0,2 0 0,-1 0 0,-1 0 0,4 0 0,-1 0-502,-5 0 0,-1 0 502,-4 0 0,-1 0 0,2 0 0,0 0 0,2 0 0,3 0 0,-2 0 0,2 0 0,2 0 0,2 0 0,3-1 0,1 2 0,-4 1 0,3 2 0,0-1 0,-2 0 0,5-2 0,-1 0 0,1 0 0,-4 2 0,2 0 0,0 0 0,-3 0 0,4 1 0,-3 1 0,3-2 0,-6-2 0,3-1 0,1 0 0,-2 2 0,13 5 0,-1 2 0,-2-2 325,-13-5 0,-2-2 0,-1 1-325,19 4 0,-5 1 0,-19 0 0,-1-1 596,17-4 1,0 1-597,-7 9 0,1-1 0,-6-8 0,1-2 0,-1 0 0,9 6 0,-4-2 0,-11-4 0,-1 0 0,2 4 0,0 1 575,-6-4 0,-1 0-575,9 3 0,3 0 0,10-3 0,0-2 0,-11 1 0,1 0 460,4 0 0,0 0-460,-9 0 0,2 0 0,17 0 0,6 0 0,-15 0 0,3 0 0,2 0 0,-4 3 0,1 0 0,2 1 0,0-1-1125,7-2 0,2-1 1,-1 0-1,-3 2 1125,6 1 0,-3 2 0,4-1 0,-3-3 0,5-1 0,0-1 0,-3 1-576,-9 0 1,-3 0 0,0 0-1,3 0 576,0 0 0,2 0 0,1 0 0,1 0 0,-2 0 0,-1 0 0,0 0 0,-1 0 0,0 0 0,1 0 0,1 0 0,1 0 0,0 0 0,-1 0 0,-3 0 0,1 0 0,-2 0 0,-1 0 0,2 0 0,9 0 0,2 0 0,0 0 0,-3 0-535,4 0 0,-3 0 1,3 0 534,-6 0 0,3 0 0,1 0 0,-2 0 0,-4 0 0,0 0 0,-1 0 0,-3 0 251,4-1 0,-2 1 0,-5 1-251,6 4 0,-11 0 895,-17-3 0,-30 8 0,0-10 0</inkml:trace>
  <inkml:trace contextRef="#ctx0" brushRef="#br1" timeOffset="118597">24592 14001 24575,'0'-11'0,"0"49"0,0-4 0,0 4 0,0 9 0,0 1 0,0-2 0,0-3 0,0 4 0,0-26 0,-5-11 0,-4-39 0,2-4 0,1-10 0,3-4 0,9 3 0,3 0 0,1-4 0,4 2 0,1 9 0,3 5 0,15-2 0,1 17 0,-9 24 0,0-1 0,-12 19 0,-9-7 0,-13 3 0,2-10 0,-17 3 0,-2 5 0,-2-5 0,3 0 0,5-5 0,12-7 0,-1 2 0</inkml:trace>
  <inkml:trace contextRef="#ctx0" brushRef="#br1" timeOffset="119397">23857 14984 24575,'-6'30'0,"4"10"0,-10-1 0,11-5 0,-5-9 0,6-18 0,0 2 0</inkml:trace>
  <inkml:trace contextRef="#ctx0" brushRef="#br1" timeOffset="119632">23889 14965 24575,'21'6'0,"3"13"0,-2 34 0,-13-12 0,-3 3 0,1-3 0,-4-1-470,-9 6 1,-3-3 469,-5 13 115,-7-20 1,-5-1-116,-13 19 0,10-24 0,0-3 0,-3-5 0,4-9 0,22-13 0,1 0 0</inkml:trace>
  <inkml:trace contextRef="#ctx0" brushRef="#br1" timeOffset="120331">24586 15178 24575,'64'-10'0,"-2"8"0,-22-3 0,2 0 0,-5-1 0,0 1 0,5 4 0,-1-1 0,16-9 0,-21 11 0,-44 15 0,-7-11 0,-5 11 0</inkml:trace>
  <inkml:trace contextRef="#ctx0" brushRef="#br1" timeOffset="120563">24605 15307 24575,'32'0'0,"4"0"0,22 0 0,5 0 0,-18 0 0,1 0 0,3 0 0,-1 0 0,-2 0 0,-4 0 0,12 0 0,-35 0 0</inkml:trace>
  <inkml:trace contextRef="#ctx0" brushRef="#br1" timeOffset="122346">25720 13930 8191,'0'11'0,"-7"2"5063,6 26-5063,-6-6 0,-1 3 0,7 3 0,0 3 0,-8 16 0,0 5 0,7-17 0,2 0 0,-1-1 816,-4 10 1,0-1-817,4 5 0,2-4 0,0-17 0,-2-2 937,-4 9 1,0 1-938,4 0 0,0 2 0,-4 15 0,0 2 1287,4-19 0,2 1 1,-1-1-1288,-6 16 0,0 1 0,5-11 0,1 1 0,-2-1-526,-4 10 1,1 0 525,4-11 0,1 2 0,1-1 0,-1-2 0,0-1 0,0-1 0,0 9 0,0 0-1429,-4-8 0,0 2 1,0-4 1428,2 0 0,1-2 0,-5 16 0,0 2-290,6 3 1,0 1 289,-3-23 0,-1 1 0,0 0 0,3 22 0,0-1 288,-5-8 0,1-2-288,4-15 0,2-1 0,-1 13 0,0 3 0,-4-9 0,0 2 0,0 1 0,3 5 0,0 2 0,0 0 0,-2 5 0,-1 0 0,0-2 0,-2 7 0,1-2 0,4-1 0,-1-6 0,-4-23 0,1-2 380,4 15 0,2 1-380,-1-14 0,0 1 0,0 14 0,0 0 0,0 11 0,0 3 0,0-26 5918,0 1-5918,0 9 975,0-14-975,0-1 1638,0-13-1638,0-8 0,5-2 0,-4-22 0,4 8 0,-5-13 0</inkml:trace>
  <inkml:trace contextRef="#ctx0" brushRef="#br1" timeOffset="129030">26287 14034 8191,'0'-11'0,"0"49"4961,0 26-4961,0-21 0,1 6 0,-2-2 0,-5 9 0,1-1 1043,4 4 0,-1-4-1043,-9 1 1831,5-13-1831,4-18 6427,-4-5-6427,2-14 27,2-26 0,-3 14 0,5-19 1</inkml:trace>
  <inkml:trace contextRef="#ctx0" brushRef="#br1" timeOffset="129463">26334 14214 24575,'16'-18'0,"13"0"0,-9 2 0,6 8 0,1 18 0,-19 5 0,7 25 0,-30 1 0,1-3 0,-8-3 0,5-20 0,6-6 0,0-8 0,5 9 0,1 0 0,10 7 0,1 4 0,9 0 0,6-4 0,1-7 0,-1-5 0,-10-5 0,-6 0 0</inkml:trace>
  <inkml:trace contextRef="#ctx0" brushRef="#br1" timeOffset="129950">26554 14455 24575,'29'-31'0,"-13"4"0,7 6 0,-13 11 0,-14 5 0,3 5 0,-11 9 0,-4 4 0,8 4 0,-1-1 0,18-10 0,18-21 0,30-8 0,-5-2 0,-15 14 0,-2 4 0,-7 7 0,6 18 0,-28-4 0,0 15 0,-6-8 0,0-5 0,-5-1 0,-13-1 0,-5-7 0,-12 2 0,13-9 0,2 0 0,14-5 0,1-5 0,5 3 0,0-3 0</inkml:trace>
  <inkml:trace contextRef="#ctx0" brushRef="#br1" timeOffset="130231">26969 14347 24575,'0'30'0,"6"8"0,-4-7 0,10 6 0,-10-1 0,4-10 0,-6-5 0,-5-11 0,4-14 0,-4-3 0,5-4 0,0 7 0</inkml:trace>
  <inkml:trace contextRef="#ctx0" brushRef="#br1" timeOffset="130514">27076 14379 8191,'9'-7'0,"-7"-2"5063,16 8-5063,-6 5 2818,4 7-2818,-6 5 1719,-5 0-1719,-5-6 6784,-5-4-6784,4 8 0,-18-12 0,6 12 0,-8-12 0,1 2 0,13-9 0,-2 4 0,9-4 0</inkml:trace>
  <inkml:trace contextRef="#ctx0" brushRef="#br1" timeOffset="131397">27158 14415 24575,'0'11'0,"0"-1"0,9-4 0,-2 4 0,18-9 0,1 4 0,-3-5 0,-3-5 0,-11-5 0,-12-2 0,-8-3 0,-2 4 0,-7 5 0,23 1 0,-1 5 0,27 6 0,-6 2 0,8 4 0,-10 0 0,-1-6 0,-3 4 0,4-9 0,9-2 0,6-14 0,-6-3 0,-2-2 0,-16 5 0,-1 13 0,4 14 0,-3 6 0,3 4 0,-9-7 0,-11-9 0,-2-1 0,-8-5 0,0 0 0,8 5 0,15 4 0,14-2 0,18-4 0,19-20 0,-22 7 0,11-22 0,-37 23 0,6-14 0,-23 17 0,12 10 0,-20 3 0,18 13 0,3-4 0,19-5 0,-11-2 0,4-9 0</inkml:trace>
  <inkml:trace contextRef="#ctx0" brushRef="#br1" timeOffset="133397">25942 14779 24575,'11'0'0,"17"-5"0,-9 4 0,14-4 0,-4 5 0,3 0 0,7 0 0,17 0 0,8 0-1114,-17 0 1,4 0 0,2 0-1,-2 0 1114,10 0 0,0 0 0,1 0 0,-10 0 0,2 0 0,-1 0 0,-2 0-472,1 0 1,-2 0 0,3 0 471,0 0 0,2 0 0,1 0 0,0 0 0,0 0 0,0 0 0,1 0 0,1 0 0,7 0 0,2 0 0,0 0 0,-2 0 0,-5 0 0,-1 0 0,-2 0 0,-4 0 0,1 0 0,-4 0 0,-3 0 0,6 0 0,-9 0 0,-12 0 0,-17 0 0,-19 0 0,-6 13 0,-3-10 0,0 10 0</inkml:trace>
  <inkml:trace contextRef="#ctx0" brushRef="#br1" timeOffset="134514">26336 15179 24575,'6'16'0,"-1"-1"0,-5-4 0,0 13 0,0 35 0,-9 6 0,5-31 0,0-1 0,-6 21 0,4-24 0,-1 9 0,6-12 0,-10-3 0,10-27 0,-4-13 0,5-32 0,0-4 0,0-5 0,10 3 0,-1 20 0,4 0 0,7-1 0,3 1 0,-1-1 0,2 2 0,0 9 0,2 3 0,11 6 0,0 3 0,9-7 0,17 7 0,-43 8 0,-6 19 0,-28 19 0,1 13 0,-12-6 0,0-6 0,12-20 0,-9 2 0,5-10 0,-6 7 0,6-13 0,2 4 0,4-5 0,0 0 0,5 0 0,1 0 0</inkml:trace>
  <inkml:trace contextRef="#ctx0" brushRef="#br1" timeOffset="135448">26919 15266 24575,'0'17'0,"0"2"0,-8 43 0,-1-27 0,-1 11 0,4-30 0,1-6 0,4 4 0,-4-21 0,5-4 0,0-29 0,9-11 0,19-6 0,-8 20 0,16 6 0,-20 24 0,14-5 0,2 17 0,-5 0 0,-7 8 0,-16 2 0,-4-4 0,-14 0 0,-11 8 0,-13-5 0,7 5 0,2-12 0,22 3 0,-2 5 0,9 2 0,5 9 0,5-3 0,14-11 0,11 12 0,6-15 0,-1 5 0,-13-8 0,-12-6 0,-10 0 0</inkml:trace>
  <inkml:trace contextRef="#ctx0" brushRef="#br1" timeOffset="135696">27299 15432 24575,'0'17'0,"0"-2"0,0 1 0,0 5 0,0-4 0,0 7 0,0-8 0,0-4 0,0-3 0</inkml:trace>
  <inkml:trace contextRef="#ctx0" brushRef="#br1" timeOffset="137414">28553 13832 8191,'0'-16'0,"0"31"5030,0 29-5030,0 17 0,0 1 0,0 6 0,0-5 0,0 1 252,0-15 0,0 2 0,0-1-252,0-5 0,0-1 0,0 1 0,0 10 0,0 1 0,0-3 0,0 5 0,0 0 0,1-4 0,0 4 0,-3-4 0,-4 9 0,-1 0 0,6-4 0,2 4 0,-4 1 0,-3-13 0,-3 0 0,-1 2 0,3 0 0,2 6 0,2 1 0,-1 1 0,-1-2 0,-2-3 0,-3-1 0,1 0 0,1-4 0,3 3 0,1-2 0,-1 1 0,-3 5 0,0 1 0,1-1 327,1-6 0,2 1 0,-2 0-327,-2 7 0,-2 2 0,2 1 0,3-9 0,2 1 0,-1 0 0,1-4 0,-1 0 0,-1-2 0,2 0 1164,2 6 1,2 2 0,-1-5-1165,1-1 0,-2-1 0,-2-4 0,-2 2 0,2 1-350,1 0 1,2 0 0,-1 3 349,-2 10 0,-2 2 0,1 1 0,1-14 0,0 0 0,-1 0 0,2-3 0,1 5 0,0-3 0,0 2 0,-2 11 0,-2 2 0,1-4 704,-2-1 0,1-2-704,4-11 0,1 0 0,-2-3 0,-3 1 0,-1-5 0,0 15 1346,4-27-1346,-4-11 2111,6 2-2111,-5-2 1466,4 3-1466,-8-8 0,7-3 0,-2-9 0</inkml:trace>
  <inkml:trace contextRef="#ctx0" brushRef="#br2" timeOffset="144530">24133 15595 24575,'0'16'0,"0"4"0,9-3 0,3 4 0,14 2 0,9 2 0,-7-11 0,26 11 0,-3-13 0,-12-4 0,2-1 0,20 1 0,2-8 0,-26 0 0,-2 0 0,21 0 0,-15 0 0,2 0 0,-6 0 0,0 0 0,3 0 0,-1 0 0,-4 0 0,-1 0 0,29 0 0,-25 9 0,5 6 0,4 16 0,-15-8 0,0 7 0,-20-14 0,8 14 0,4 9 0,-3 4 0,8 1 0,-13-14 0,-2-10 0,1-4 0,-13-4 0,12 4 0,-8-9 0,5 2 0,0-18 0,4 1 0,-3-8 0,8-1 0,1-1 0,1-1 0,12 1 0,17-5 0,-6 7 0,15 0 0,-28 10 0,5 6 0,-6 0 0,24 0 0,-19-5 0,3 0 0,8 3 0,2 1 0,11-4 0,0 0 0,-16 5 0,1 0 0,12 0 0,-1 0 0,-16 0 0,-1 0 0,8 1 0,1-2 0,-5-3 0,-2 0 0,18 2 0,-3-16 0,-18 16 0,20-21 0,5 4 0,-28 4 0,-2-1 0,15-12 0,-15 13 0,-9-13 0,-2 14 0,9-20 0,-18 16 0,4 4 0,-11 5 0,0 3 0,-1-5 0,-5 0 0,-5 5 0,4 1 0,-4 5 0</inkml:trace>
  <inkml:trace contextRef="#ctx0" brushRef="#br1" timeOffset="151230">29431 14105 24575,'0'-10'0,"0"-1"0,-5 0 0,-1 5 0,-5 1 0,0 0 0,-13 4 0,-7 9 0,-11 7 0,9 10 0,7-1 0,19-8 0,-9 5 0,14-9 0,-7 10 0,9 3 0,19 10 0,-9-2 0,17 0 0,-15-17 0,2 9 0,1-2 0,-7 4 0,1 0 0,-19-6 0,-3-5 0,-19-6 0,0-5 0,4-10 0,-1-1 0,9-12 0,7 5 0,1-1 0,12 9 0</inkml:trace>
  <inkml:trace contextRef="#ctx0" brushRef="#br1" timeOffset="151646">29496 14246 24575,'-10'0'0,"-3"10"0,7 10 0,-6 20 0,10 2 0,-4 5 0,6-17 0,9 0 0,3-12 0,16-5 0,-5-7 0,1-6 0,-5-17 0,-12 12 0,2-12 0</inkml:trace>
  <inkml:trace contextRef="#ctx0" brushRef="#br1" timeOffset="152130">29664 14352 24575,'0'21'0,"4"0"0,-2-4 0,18 3 0,-7-13 0,14 2 0,-16-14 0,3-1 0,-12-18 0,-15-3 0,-4-8 0,1 14 0,18 8 0,40 13 0,14 26 0,-13-6 0,-10 14 0,-37-19 0,-2-27 0,-1-2 0,3-19 0,18 14 0,2-9 0,1 19 0,-4-4 0</inkml:trace>
  <inkml:trace contextRef="#ctx0" brushRef="#br1" timeOffset="152480">30120 14285 24575,'15'0'0,"9"0"0,-11-4 0,9-2 0,-25-5 0,-3 5 0,-6 6 0,-3 6 0,9 9 0,-5 1 0,9 21 0,1-7 0,16 10 0,-2-23 0,11 0 0,6-21 0,-10 9 0,4-9 0,-19 4 0</inkml:trace>
  <inkml:trace contextRef="#ctx0" brushRef="#br1" timeOffset="152864">29183 14783 24575,'48'-9'0,"0"0"0,-5 7 0,4 0 0,-3-4 0,7-2 0,1-1 0,0 2-1364,0 2 1,-1 1 0,1 1 0,2-1 1363,8-2 0,2-2 0,0 1 0,-4 1 0,4 0 0,-4 1 0,-8 0 817,-2-1 0,-24 1-817,-35 5 0,-24 0 0,8 0 0</inkml:trace>
  <inkml:trace contextRef="#ctx0" brushRef="#br1" timeOffset="155196">29131 15126 24575,'0'23'0,"0"4"0,0 4 0,9 23 0,-7 6 0,2-21 0,0 0 0,-4 25 0,-6-17 0,0-31 0,-2-16 0,4-19 0,4-9 0,0-11 0,0-5 0,14-18 0,-1 9 0,-1 20 0,3 0 0,4-7 0,4-3 0,-2 18 0,1 5 0,-5 23 0,-1 8 0,-10 20 0,1 1 0,-12-1 0,-6-8 0,-5-3 0,-6-6 0,4 5 0,2-7 0,9 8 0,7 1 0,11-4 0,11 7 0,10-11 0,-8-2 0,0-5 0,-13-6 0,0 5 0,4-4 0,-3 4 0,3-5 0,-9 0 0,-2 0 0</inkml:trace>
  <inkml:trace contextRef="#ctx0" brushRef="#br1" timeOffset="155796">29726 15107 24575,'-27'-6'0,"5"1"0,2 5 0,8 5 0,2 1 0,5 9 0,5 26 0,0 10 0,11-8 0,3 1 0,0 19 0,4-29 0,0-2 0,-8-2 0,5 3 0,-13-16 0,-1 8 0,-19-14 0,-1 0 0,-5-6 0,8-5 0,5 0 0,0 0 0,5 0 0,1 0 0</inkml:trace>
  <inkml:trace contextRef="#ctx0" brushRef="#br1" timeOffset="156079">29875 15515 24575,'0'25'0,"0"-11"0,5 15 0,-4-17 0,9 4 0,-9-5 0,9-5 0,-9-2 0,4-4 0</inkml:trace>
  <inkml:trace contextRef="#ctx0" brushRef="#br1" timeOffset="156914">30013 15282 24575,'16'0'0,"-1"-5"0,1 4 0,-4-9 0,3 9 0,-9 1 0,-1 1 0,-5 4 0</inkml:trace>
  <inkml:trace contextRef="#ctx0" brushRef="#br1" timeOffset="157045">30057 15336 24575,'11'0'0,"9"0"0,6 0 0,-3-4 0,-3 2 0,-16-2 0</inkml:trace>
  <inkml:trace contextRef="#ctx0" brushRef="#br1" timeOffset="157478">30374 15206 24575,'20'-5'0,"-2"-1"0,8-5 0,-9 5 0,-6 6 0,-7 23 0,-4 21 0,0 12 0,0 3 0,0-24 0,5-10 0,-4-15 0,4-4 0,-5-1 0</inkml:trace>
  <inkml:trace contextRef="#ctx0" brushRef="#br2" timeOffset="163696">23994 15781 24575,'0'23'0,"0"-5"0,0 10 0,7-7 0,3 24 0,13 17 0,-9-19 0,2 1 0,10 8 0,5-1-864,1-6 0,3-2 864,-3-6 0,2-3 0,9-1 0,1-4 0,-12-10 0,0-1 0,11 5 0,2-3 0,-3-9 0,1-1 0,-7 3 0,0-1 0,8-10 0,2-2 0,-1 6 0,3-2 0,11-9 0,3-1 0,-17 5 0,2 1 0,1-2 0,8-4 0,2-2 0,0 1 92,-7 6 0,0 1 1,0-1-93,6-5 0,1-3 0,-1 3 0,-6 5 0,-2 1 0,-2-2 0,12-9 0,-3 0 0,-1 10 0,-4 0 0,15-10 0,-22 5 0,0 2 0,-4 2 0,0 1 0,3-4 0,0 0 0,22 5 0,-17 0 0,-10 0 0,17 0 0,4 0 0,-14 0 0,3 0 0,-5 0 0,2 0 0,7 4 0,-2 2 725,-15-1 1,-1 1-726,3 2 0,-2 2 0,26 15 0,-25-13 0,0 1 0,-4 2 0,0 1 0,2 1 0,-3 1 0,8 13 0,-6 8 0,-4-2 0,-10-8 0,2-1 0,-6-15 0,-8-19 0,4-20 0,-1-15 0,-2-6 0,14 13 0,-7-5 0,18 4 0,2 7 0,17-4 0,-11 16 0,2 4 0,-5 3 0,3 0 0,19-6 0,5 1-2204,-1 11 1,1 3 2203,-2-5 0,1-1 0,-17 5 0,2 2 0,-3-1-162,9 0 0,0 0 162,-9 0 0,2 0 0,0 0 0,-1 0 0,0 0 0,1 0 0,5 3 0,0 2 0,-1-2 0,-5-2 0,0-1 0,-4 2 0,5 4 0,-1-1 0,13-4 0,2-2 0,-10 1 0,2 0 0,-4 0 0,3 0 0,-1 0 0,-1 0 0,-1 0 0,-1 0-632,13 0 1,-2 0 631,-5 0 0,-3 0 0,-15 0 0,-1 0-17,9 0 1,1 0 16,0-4 0,3-2 0,10 0 0,1-1 0,-2-4 0,-2 0 1981,-7 5 0,-3 0-1981,-3-3 0,-4-1 379,10-5-379,-5-18 0,-11-4 0,-4-2 1639,-1 5-1639,-1 7 0,0-1 47,8-12-47,-9 11 0,0 1 0,-2-5 0,-11 12 0,1-1 0,-13 5 0,4-5 0,-5 5 0,-6-3 0,-5 7 0,-11 2 0,9 5 0,-1 6 0</inkml:trace>
  <inkml:trace contextRef="#ctx0" brushRef="#br2" timeOffset="174330">31143 15359 24575,'5'6'0,"1"-1"0,5-5 0,-1 0 0,6 0 0,9 0 0,17-6 0,0 4 0,9-19 0,-12 18 0,5-27 0,12 9 0,-28 5 0,2-2 0,7-2 0,1 2 0,16-10 0,-7 3 0,-18 9 0,0-4 0,22-13 0,-2-4 0,-18 16 0,-1 2 0,1-8 0,-2 4 0,-12 6 0,5-9 0,3-6 0,-5 5 0,-6 1 0,1 10 0,-8 0 0,9-11 0,-10 4 0,7-7 0,-7-3 0,1 8 0,3-8 0,-4 11 0,4 0 0,-4 1 0,5-5 0,-9-5 0,10-6 0,-10 5 0,4 3 0,-6-10 0,0 4 0,0-15 0,0 18 0,0 1 0,0 14 0,0 2 0,-5 4 0,4-5 0,-9-1 0,3-4 0,0 4 0,-4 2 0,10 4 0,-8 1 0,7-1 0,-3 0 0,-1-4 0,5-1 0,-5-5 0,1 10 0,4-8 0,-4 8 0,-1-10 0,4 5 0,-4 1 0,1 9 0,-1 18 0,-5 2 0,5 15 0,-5 1 0,4 2 0,-1 0 0,2-2 0,6-14 0,-5 0 0,4-1 0,-4-3 0,0-2 0,4-14 0,1-3 0,1-9 0,9 6 0,-3-10 0,4 2 0,-4-4 0,3 12 0,-9-4 0,9 11 0,-4-6 0,14 9 0,6 0 0,11 6 0,-5 2 0,5 0 0,-7 6 0,10-12 0,-14 7 0,-2-9 0,-18 0 0,-1 0 0</inkml:trace>
  <inkml:trace contextRef="#ctx0" brushRef="#br2" timeOffset="183265">27624 13644 24575,'11'0'0,"4"0"0,7-9 0,-4 2 0,8-13 0,-14 3 0,8-6 0,-9 1 0,0 4 0,-2 3 0,-8-1 0,10-9 0,-9-3 0,10-12 0,-11 5 0,6 3 0,-7-4 0,0-4 0,0-18 0,0-2 0,-7 24 0,1 1 0,3-8 0,-16-7 0,-4 6 0,-3-7 0,-11-4 0,19 19 0,-11 8 0,19 17 0,-17-9 0,10 3 0,0 0 0,1 2 0,1-1 0,-13 0 0,4-1 0,-3 7 0,11 0 0,10 18 0,1 3 0,5 11 0,-6 9 0,4-9 0,-4 3 0,6-9 0,-4 4 0,2-8 0,-3-10 0,14-26 0,2-18 0,12-4 0,-11 8 0,9 17 0,-13 5 0,2 4 0,-1 6 0,-3 1 0,26 5 0,6 0 0,21 0 0,-18-6 0,-8 5 0,-22-5 0,-7 6 0</inkml:trace>
  <inkml:trace contextRef="#ctx0" brushRef="#br2" timeOffset="187296">24029 12606 8191,'-9'-12'0,"7"-6"5063,-12 16-5063,12-17 2818,-2 12-2818,4 14 1719,-7 2-1719,6 36 6784,-5-11-6784,18 18 0,1-19 0,11-8 0,1-3 0,4-19 0,30 10 0,-15-17 0,5-3 0,12 0 0,2 0-957,-6 1 0,0-1 957,1-5 0,-2 1 0,-14 10 0,0-1-325,18-8 0,4-2 325,-18 6 0,1 2 0,1-1 0,5 0 0,1 1 0,-2-1 0,14-1 0,-2 1 0,-16 4 0,0 1 0,-5 1 0,-1-1 0,-2 0 0,16-1 0,2 2 0,-4 4 0,1 1 0,5-6 0,2 2 0,-15 4 0,0 3 0,-1-2-487,7 0 0,-2-1 487,-5 0 0,-3 1 0,13 13 0,9-18 0,-32 8 0,1-1 873,4-7 1,1-2-874,-1 4 0,0 1 0,22-5 0,-14-5 0,3-1 0,-5-1 0,1 0 0,-1-2 0,3-1 0,0-1-458,-3-1 1,1 0 0,-3 0 457,12-4 0,-3 0 0,-5 0 0,-4-1 995,14-5-995,2-6 0,-22 10 0,-9-3 0,-22 6 0,-10 3 0,-13 2 542,-24 5 0,17 5 0,-8 0 0</inkml:trace>
  <inkml:trace contextRef="#ctx0" brushRef="#br2" timeOffset="223694">14617 7086 24575,'32'0'0,"19"1"0,15-2 0,-11-1 0,6-1 0,4-1 0,-1 0-1600,-11-1 1,0 0-1,1 0 1,1-1-1,4 2 1600,-2 1 0,4 0 0,3 1 0,0 0 0,0 0 0,-1-1 0,-3-1 0,-1-1 0,-1-2 0,-2 0 0,0 1 0,0 0 0,1 2 0,1 2 0,3 1 0,-1 1 0,-1 1 0,-2-1 0,-4-2 560,7-1 0,-4 0 0,-3-1 0,-6 1-560,19 1 0,-30-1 316,-47-3 1,3 0 0,-25 1-1</inkml:trace>
  <inkml:trace contextRef="#ctx0" brushRef="#br1" timeOffset="265946">29157 15222 24575,'0'40'0,"0"15"0,0 6 0,0-28 0,0 1 0,0 31 0,0-9 0,0 9 0,0-13 0,0 0 0,0-25 0,0-7 0,-8-31 0,6-6 0,-7-29 0,9-2 0,0 8 0,0-1 0,0 2 0,0-2 0,0-9 0,0-2 0,4 4 0,2 2 0,1 12 0,1 3 0,15-30 0,1 34 0,-4 3 0,-4 11 0,9 13 0,-8 25 0,8-3 0,-9 14 0,-5-6 0,-2-11 0,-8 8 0,4-10 0,-11 4 0,-2 0 0,-24 5 0,10-8 0,-15-2 0,20-11 0,2-5 0,4 5 0,-4-4 0,3 4 0,-3-5 0,4 0 0,5 4 0,1 2 0,5 0 0,0-1 0</inkml:trace>
  <inkml:trace contextRef="#ctx0" brushRef="#br1" timeOffset="270891">14550 13339 24575,'0'0'0</inkml:trace>
  <inkml:trace contextRef="#ctx0" brushRef="#br2" timeOffset="964486">16608 13738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22:39.0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3727 4265 24575,'-6'4'0,"10"-2"0,25 9 0,15-10 0,9-1 0,-3 3 0,3 0-700,-1-2 0,5-2 0,2 1 700,-7 0 0,2-1 0,0 1 0,-2 1 0,3 3 0,-3 1 0,5-1 0,6-3 0,6-2 0,0 1 0,-6 3 0,-7 4 0,-5 3 0,1-3 0,7-5 0,1-2 0,-6 1 252,-1 5 0,-8 0-252,5-6 0,-35 0 0,-10 0 0</inkml:trace>
  <inkml:trace contextRef="#ctx0" brushRef="#br0" timeOffset="5999">14944 2648 8191,'6'5'0,"-1"1"5063,-10 4-5063,-1-4 2818,0 8-2818,-22-2 1719,-2 19-1719,-28-2 0,10-6 0,-1 12 0,12-21 6784,8 14-6784,1-12 0,-2 4 0,4 1 0,-9 8 0,-6 12 0,12-17 0,-1 1 0,2-1 0,0 0 0,-5 1 0,2-2 0,-7 9 0,-11 11 0,4 2 0,7-4 0,5-4 0,19-17 0,1 0 0,-1 1 0,-9 19 0,7-5 0,-9 25 0,17-18 0,-1-2 0,3 7 0,5-13 0,-5 14 0,6-7 0,0-9 0,0 7 0,8 9 0,0 4 0,4-13 0,1 0 0,6 13 0,4-2 0,-7-21 0,4 0 0,1 3 0,5 5 0,-2-6 0,2-2 0,0-3 0,2 2 0,17 9 0,-6-13 0,16 11 0,-22-19 0,0-2 0,-13-8 0,10 0 0,18 4 0,-12-6 0,4 0 0,8 6 0,0-1 0,-4-8 0,-1 0 0,10 9 0,0 0 0,-10-4 0,1 1 0,18 4 0,4 1-1127,-4-5 1,-1-1 1126,-5-1 0,1 0 0,9 1 0,-1-1-295,-12-4 1,1 1 294,10 8 0,1 1 0,-11-5 0,-4-1 0,-11 1 0,-3 0 0,19 2 0,-8-8 0,18 10 0,-24-8 0,3-1 0,11 4 0,2 0 0,-1-4 0,1-2 0,1-3 0,-3-1 0,-15 5 0,-1-2 1090,6-7 0,0 0-1090,-3 7 0,2 1 0,20-4 0,2 0-66,-9 5 1,2 0 65,-3 0 0,3 0 0,-1 0 0,-9 0 0,-2 0 0,2 0 0,10 0 0,3 0 0,0 0 0,-1 0 0,-1-1 0,0 2 0,-3 2 0,-1 2 0,-2-2 0,-7-2 0,-1-1 0,2 2 0,6 4 0,2 3 0,-1-2 0,-8-5 0,-2-2 0,5 1 0,5 4 0,5 2 0,1 0 0,-5-3-992,-3-2 1,-3-2 0,2 1 991,9 2 0,2 1 0,-6 1 0,-10 1 0,-3-1-82,1-3 1,2-1 81,17 5 0,4 0 0,-21-5 0,0-2 0,2 1-820,8 0 0,3 0 0,-2 0 820,-8 0 0,-1 0 0,0 0 0,6 0 0,2 1 0,-2-2-188,-5-2 1,0-2 0,1 1 187,9 3 0,1 1 0,1-2 0,-3-5 0,1-2 0,-4 3 0,12 4 0,-4 1 430,-1-4 1,-3-1-431,-18 0 0,-1 0 0,5 5 0,0 0 16,-5-5 0,2 0-16,20 0 0,4 0 0,-23 2 0,1-1 0,0 0 274,3 0 1,0 0 0,-1 0-275,17-2 0,-4 3 0,-18 3 0,-2 2 0,-3-1 0,-1 0 637,0-6 0,2 1-637,10 3 0,2 1 0,-2-5 0,1 1 0,11 5 0,0 0 440,-16-5 0,-1 0-440,-1 4 0,-3-1 0,9-7 132,15 9-132,-4 0 974,-21 0 0,1 0-974,-1 0 0,0 0 0,-3 0 0,-1 0 0,23 0 0,0-7 0,-22 6 0,3 1 0,9-3 0,2 0 0,-5-2 0,1 0 91,5 4 1,-4-1-92,12-8-56,-7 9 0,3 2 56,-2-1 0,2 0 0,11 0 0,2 0 0,-2 0 0,-3 0 0,-8 1 0,-4-2 0,-11-3 0,0 0 0,5 3 0,0 0 0,-6-8 0,1-1 0,4 5 0,2-1 0,3-4 0,-4-1 0,8 1 813,2-5-813,-22 8 117,13-14-117,8-1 0,-18 1 0,1-2 0,-4 4 0,0-1 0,4-3 0,-2 0 0,17-13 0,-2 7 0,-4 14 0,1-13 0,-7 24 0,7-24 0,-2 6 0,-7-5 0,-4-4 0,-16 14 0,3-3 0,-3 3 0,5-5 0,-6 10 0,-5-7 0,3 17 0,-7-21 0,3 3 0,0-8 0,-9-1 0,9 2 0,-9-3 0,-1 1 0,-6 0 0,-5 13 0,5 0 0,-4 5 0,9 0 0,-13-1 0,-2-5 0,-39-11 0,19 11 0,-2-1 0,2 2 0,1 0 0,-2 0 0,3 1 0,-13-5 0,5 4 0,-4-1 0,-5-1 0,-5-2-664,0 0 1,-6-2 0,1 1 663,0-1 0,1 2 0,1 1 0,7 3 0,2 2 0,0-1 0,2 0 0,0-2 0,4 5-110,-3 4 0,1 2 110,-5-7 0,-2-1 0,9 4 0,-3 1 0,2-1-1641,-13-7 0,-1 1 1641,15 9 0,-2 1 0,2-2 0,-11-10 0,0 0-315,10 11 1,-4 3-1,1-1 315,-2-1 0,1-2 0,-3 1 0,-6-1 0,-1 0 0,1 2 0,7 5 0,2 1 0,0-1-44,4-2 1,0-1-1,1 0 44,-10-3 0,-2 1 0,6 5 0,-3 1 0,-2-2 0,-2-4 0,-2-4 0,-3 2 0,0 3 0,-3 1 0,-2 1 0,0-1 0,11 1 0,0 0 0,0 0 0,-2 0 0,-1 0 0,0-1 0,-2-1 0,-2 0 0,1 1 0,-1-1 0,3 1-543,-6 1 0,2 0 1,0 0-1,0 0 1,-1-1 542,5 0 0,-1-1 0,0-1 0,-1 1 0,1 0 0,2 0 0,-5 2 0,1-1 0,1 1 0,1 0 0,2 0-202,-2 0 0,1 0 1,2-1-1,-1 1 202,-2-1 0,-2 1 0,2-1 0,4 2 0,1 0 0,3 2 0,-4-2-102,-1-1 0,-4-1 1,-1 0-1,0 2 102,4 1 0,0 1 0,0 0 0,-2 1 0,7-1 0,0 0 0,-1 0 0,-1 0 0,2 0 0,-11 0 0,1 0 0,0 0 0,-2 0 0,8-2 0,-2-1 0,0 0 0,0 0 0,2 1 0,-8 1 0,1 1 0,0-1 0,0 0 0,9-1 0,0-1 0,-1 0 0,2 0 0,1 1 0,-4 2 0,2 0 0,1 0 0,1 0 0,-10 0 0,1 0 0,3 0 0,6 0 0,2 0 0,-1 0 0,-3 0 0,1 0 0,1 0 173,-13 0 0,1 0-173,15 0 0,-2 0 0,0 0 0,-2 0 0,-1 0 0,3 0 0,-5 0 0,0 0 0,10 3 0,-2 2 0,1-2 0,-16-1 0,-1-1 0,12 2 0,-3 1 0,1 0 0,-1 0 0,1 0 0,1-1 0,8-2 0,1-1 0,1 1 0,-15 5 0,3-1 0,15-4 0,1-2 1250,-15 1 1,-3 0-1251,-1 0 0,-2 0 0,14 0 0,0 0 0,2 0 0,-9 0 0,4 0 0,12 3 0,6 0 0,8-1 4024,1 4-4024,4 3 0,4-7 0,5 8 0</inkml:trace>
  <inkml:trace contextRef="#ctx0" brushRef="#br0" timeOffset="7433">19753 1854 24575,'0'10'0,"0"5"0,0 6 0,-6 18 0,0-2 0,-1 4 0,3-5 0,-1 1-671,-9 12 1,1 1 670,11-14 0,0 1 0,-11 12 0,-1 1 163,5-11 1,2 0-164,0-1 0,-1-6 0,-5-17 0,13-72 0,0 18 0,0-3-671,-1-12 0,2-2 671,6 9 0,2 2 0,-2 0 0,2 1 0,5 2 0,3 0 388,0-16 1,2-1-389,2 7 0,0 3 0,-1 2 0,1 4 0,16-11 0,-13 40 0,-3 3 0,0 16 0,-1 17 1400,-9 25-1400,-7-13 0,-6 2 179,-19 26-179,6-31 0,-3-3 0,-29 9 0,10-15 0,4-3 0,16-17 0,-3 8 0,8-8 0,2 2 0,5-4 0</inkml:trace>
  <inkml:trace contextRef="#ctx0" brushRef="#br0" timeOffset="7948">20076 1877 24575,'6'31'0,"-3"3"0,-1 5 0,-1-3 0,-2 2 0,-3 11 0,-1-2 0,-1 6 0,-4-21 0,5-31 0,5-31 0,-1-11 0,2-5 0,4 4 0,1-1-457,-1-12 0,3 3 457,4 19 0,4 2 0,3-2 0,3 2 0,18-8 0,11 5 0,-15 28 0,-14 15 0,-2 7 914,-23 10-914,-2 1 0,-7-6 0,-4-5 0,5-10 0,-1 8 0,1-12 0,-6 12 0,5-13 0,1 4 0,6-5 0</inkml:trace>
  <inkml:trace contextRef="#ctx0" brushRef="#br0" timeOffset="8553">20509 1814 24575,'-21'11'0,"1"35"0,9-7 0,2 19 0,35-29 0,15-18 0,18-2 0,-14-23 0,-2-9 0,-11 3 0,-4-6 0,2-20 0,-7-4 0,-9-15 0,-24 29 0,-10 7 0,-30 10 0,16 15 0,-2 4 0,-3 9 0,2 2 0,-6 1 0,9 5 0</inkml:trace>
  <inkml:trace contextRef="#ctx0" brushRef="#br0" timeOffset="15416">9860 8072 24575,'-6'4'0,"1"2"0,-1 19 0,-2 3 0,-8 29 0,-1 4 0,6-10 0,-3 4 0,12-37 0,-4 6 0,6-43 0,10-24 0,0-5 0,4-5 0,8 1 0,1 1-664,-1 1 1,1 3 663,3 10 0,1 5 0,6-6 0,-8 15 0,2 2 0,7-2 0,3 1 0,-14 34 0,-16 1 0,2 15 1327,-15 10-1327,-8-4 0,-14 18 0,-7-16 0,-6-3 0,-3-6 0,3-15 0,5 6 0,6-17 0,18-1 0,3-1 0,9-4 0</inkml:trace>
  <inkml:trace contextRef="#ctx0" brushRef="#br0" timeOffset="15982">10342 7993 8191,'-11'14'0,"5"8"5063,-5 6-5063,1 26 2818,-13 5-2818,10-22 0,1 1 859,0-5 1,1-3-860,-3 8 6784,9-57-6784,5-35 0,9 22 0,2-2 0,-3-5 0,4 3 0,24-2 0,4-4 0,-4 19 0,-4 2 0,-8 15 0,-18 11 0,-2 10 0,-17 4 0,-2 7 0,-17-4 0,13-11 0,-4 8 0,12-17 0,-1 7 0,6-9 0,1 0 0</inkml:trace>
  <inkml:trace contextRef="#ctx0" brushRef="#br0" timeOffset="16432">10673 8078 24575,'-17'33'0,"-3"20"0,12-21 0,0 15 0,17-26 0,11 3 0,20-11 0,1-1 0,9-26 0,-19 4 0,-2-25 0,-19-10 0,-24-6 0,-3-2 0,-16 20 0,9 19 0,2-2 0,0 9 0,9-3 0,3 5 0</inkml:trace>
  <inkml:trace contextRef="#ctx0" brushRef="#br0" timeOffset="27699">22717 10716 24575,'6'15'0,"0"-8"0,36 8 0,-6-7 0,6-3 0,5-1 0,6-2 0,3 1-1527,-5 0 0,3 0 0,0 0 0,0-1 1527,-4-2 0,-2 0 0,2 0 0,2 0 0,2-1 0,2 1 0,2 0 0,0 0 0,-1 1-377,-3 1 0,-1 1 0,0 0 0,1 0 0,2-1 377,1-1 0,1-1 0,2 0 0,1 0 0,0 1 0,-1 1-690,0 1 1,0 2 0,1 0-1,-1 0 1,-2 0 0,-1-2 689,2-1 0,-3-1 0,-1-2 0,0 2 0,-2 0 0,9 2 0,-1 1 0,-3-1 0,-3 0-212,-1-2 0,-4-2 0,2 1 212,9-1 0,2 1 0,-1 1 0,-8 2 0,0 1 0,0 0 0,6-3 0,2-1 0,-3 1 0,-5 3 0,-2 0 0,-3-1 0,6-2 0,-3-2 1173,2 1 1,-2 0-1174,-13 0 0,-3 0 2591,27 0-2591,-27 0 0,-3 0 6267,0 0-6267,-2 0 390,-53-11 0,18 9 0,-29-9 0</inkml:trace>
  <inkml:trace contextRef="#ctx0" brushRef="#br0" timeOffset="29301">27919 10725 24575,'11'0'0,"4"0"0,10-6 0,39 4 0,-30-1 0,3 0-1270,16 2 1,3 2 1269,-2-1 0,1 0-1123,8 0 1,2 0 1122,-19 0 0,1 1 0,5-2 0,4-2 0,4 0 0,4-2 0,0 2 0,-7 2 0,1 1 0,2 0 0,0 0 0,3-2-485,-2-1 1,3-2 0,1-1 0,1 1 0,-1 0 0,-1 2 484,-3 1 0,0 1 0,0 2 0,-1-1 0,-1-1 0,-3 0 0,13-2 0,-3-1 0,-3 0 0,-3 2 0,6 1 0,-4 1 0,-8 1 0,-9-1 0,-6 0 0,22 0 0,-28 0 333,-18-27 1,-10 21 0,-5-20-1</inkml:trace>
  <inkml:trace contextRef="#ctx0" brushRef="#br0" timeOffset="33148">3873 11702 24575,'5'-6'0,"1"1"0,9 5 0,6 6 0,19-5 0,7 12 0,-7-12 0,3-1 0,4 3 0,2 0-887,-2-2 1,3-2 0,-1 1 886,11 0 0,-1 0 0,4 5 0,-2 1-35,-20-5 1,-1 1 34,9 3 0,1 1 0,8-6 0,4 0-920,-10 0 0,1 0 0,0 0 920,-5 0 0,-1 1 0,0-2 0,2-3 0,-1-1 0,-3 1-138,6 3 1,0-1 137,-6-1 0,3-2 0,-1 1 0,-2 3 0,-1 2 0,2-1 0,8 0 0,2 0 0,-1 0 0,-5 0 0,0 0 0,-3 0 502,11 0 0,-3 0-502,-5 0 0,-2 0 0,-8 0 0,2 0-318,21 0 0,6 0 318,-17 0 0,2 0 0,0 0 0,0 0 0,1 0 0,-1 0 153,2 0 0,1 0 1,-4 0-154,4 0 0,-2 0 0,3 0 0,1 0-99,-5 0 0,1 0 99,-6 0 0,2 0 0,0 0 0,-1 0 0,0 0 0,2 0-153,10 0 0,2-1 0,1 2 153,-13 2 0,1 0 0,-1 1 0,-2-2 0,3 0 0,-3-2 0,4 1 0,0 2 0,3 1 0,0-1 0,-2 0 0,1-3 0,-3-1 0,2 2 0,9 2 0,2 1 0,-3 0 0,-15-4 0,-2 1 0,-2 0 0,15 5 0,-3-1 0,-14-4 0,-1-2-126,5 1 1,0 0 125,-5 0 0,1 0 0,22 0 0,3 0 0,-23 0 0,0 0 0,2 0 0,13 0 0,3 0 0,0 0 0,3 0 0,-1 0 0,-1 0 0,-12 0 0,-1 0 0,1 0 0,12 0 0,1 0 0,0 0 0,-8 0 0,0 0 0,0 0 0,9 0 0,1 0 0,-2 0 45,-9 0 1,-2 0-1,-2 0-45,17 0 0,-4 0 0,-17 0 0,-2 0-377,4 0 1,1 0 376,-4 0 0,2 0 385,-3 0 0,3 0 1,-1 0-386,-2 0 0,-1 1 0,2-2 0,5-2 0,3-1 0,-2 0-233,-2 3 1,-1 1-1,-3-2 233,4-3 0,-3 0 0,-1 4 0,-3 2 2006,21-1-2006,-17-6 0,4 1 0,8 4 0,5-1-413,-11-5 0,4-2 0,-2 2 413,-9 6 0,-2 1 0,0-2 0,20-9 0,-4 0 186,-18 9 1,-2 1-187,9-4 0,1-1 0,-2 1 0,0 0 0,6 4 0,-4 0 0,-14-5 0,-4 2 1802,13 4-1802,-24 0 0,-1-5 0,1 4 765,-42-4 0,22 5 0,-34 0 0</inkml:trace>
  <inkml:trace contextRef="#ctx0" brushRef="#br0" timeOffset="35549">17299 11599 24575,'15'6'0,"23"4"0,29-9 0,-12 2 0,7-1 0,-14-2 0,3 0 0,-1 0-971,-5 0 0,0 0 1,-1 0 970,24 0 0,-3 0 0,-19 0 0,-1 0-27,20-1 0,3 2 27,-20 2 0,1 2 0,4-1 0,6-2 0,6-2 0,0 0 0,-4 1 0,1 3 0,-3 1 0,2-2-304,-7-2 1,1-1 0,0 0-1,-2-1 304,10 1 0,-3 0 0,1 0-512,1 0 0,1 0 0,3 0 512,-6 1 0,4-1 0,1 0 0,-2-1-431,-4-1 0,0-2 1,-1 1-1,-3 0 431,9 2 0,-3 1 0,1-2 0,-11-3 0,2-2 0,0 0 0,-4 2-55,4 3 1,-3 2 0,2-1 54,14-3 0,2-1 0,-3 1 0,-16 4 0,-2 0 0,-1 0-150,22 0 0,-3 0 150,-20 0 0,1 0 0,-1 1 0,2-1 0,2-1 0,0-2 0,1-2 0,3 2 0,-5 1 0,2 2 0,2 0 0,-1-1 0,3-2 0,0 0 0,1 0 0,-1 0 0,0 2 0,0 2 0,-1-1 0,-1 0-241,9 0 0,-2 0 1,-1 0 240,-3 0 0,-2 0 0,-2 0 0,4 0 0,-1 0 809,-6 1 0,3-1 0,0-1-809,5-2 0,0-2 0,1 1 0,-3 3 0,1 0 0,-2 0-329,-1-3 1,-2-1 0,-2 2 328,6 2 0,0 2 0,-6-1 0,3 1 0,0-2 13,2-3 0,1-1 1,1 2-14,-6 1 0,2 2 0,0 0 0,0-2 0,15-1 0,1-2 0,-1 1 0,-1 3 0,0 2 0,-2-1 0,-12 0 0,-1 0 0,1 0 0,10 0 0,1 0 0,-4 0 971,6 0 0,-1 0-971,-14 0 0,2 0 0,-4 0 0,7 0 0,-5 0 0,-10 0 0,-5 0 0,4 0 829,-14 0-829,-14-5 2154,0-21-2154,-9-2 0,4-1 0,-5 12 0</inkml:trace>
  <inkml:trace contextRef="#ctx0" brushRef="#br0" timeOffset="109431">11680 12664 24575,'20'-6'0,"17"5"0,-6-7 0,4 0 0,14 0 0,6 2 0,10 0 0,1-1-579,-9 1 0,1 2 579,-10 3 0,2 1 0,-1 1 0,16-1 0,2 0 0,-13 0 0,3 0 0,-1 0 0,0 0 0,0 0 0,-3 0-887,10 0 0,-3 0 887,-5 0 0,-4 0 0,-14 0 0,0 0 132,11-1 1,2 2-133,9 4 0,3 0 0,-16-3 0,2-2 0,-1 1-955,19 5 0,-1-1 955,-2-4 0,-2-2 0,-11 2 0,1-2-123,-1-2 0,4-2 0,1 1 123,0 2 0,1 2 0,3-1 0,-6-2 0,2-1 0,1 1 0,-1 1-816,-1 1 1,-1 1 0,0 0-1,-2 1 816,7-1 0,-2 0 0,-2 0 0,-2 0 0,-1 0 0,-3 0 18,6 0 0,1 0-18,-7-1 0,3 1 0,0 1 0,2 2 0,0 2 0,2-1-268,-6-3 1,2-1 0,1 0-1,-3 2 268,6 2 0,-2 0 0,-1 0 0,-1-3 0,0-2 0,-3 1 129,7-1 0,0 2-129,-5 2 0,4 2 0,0-1 0,1-2 0,0-2 0,5 1-177,-8 1 1,4 1-1,2 0 1,-1 0-1,-4-2 177,-1 0 0,-2-1 0,-2 0 0,3-1 0,6 1 0,2 0 0,-2 0 0,-4 0-407,-5 0 1,-4-1 0,0 2 406,18 5 0,3 1 429,-8-5 1,2-2-1,1 1-429,2 3 0,0 0 0,3 1 0,-7-2 0,2 0 0,1 0 0,-4 0-488,6-2 0,-4-1 1,0 2 487,-2 2 0,-1 1 0,-3-2 0,2-3 0,-1 0 1343,-8 3 0,2 2 0,1-1-1343,2-3 0,2-1 0,1 1 0,7 3 0,2 1 0,-2-2 81,-9-2 1,-2-2 0,-1 1-82,15 0 0,-4 0 0,-18 0 0,-2 0 0,-3 0 0,-1 0 1062,30 0-1062,-23 0 0,3 0 0,-3 0 0,1 0 0,7 0 0,2 0 0,-5 0 0,-2 0 0,-12 0 0,-1 0 1412,3 0 0,0 0-1412,24 0 351,-22 0 1,0 0-352,23 0 0,-18 0 2398,-19-5-2398,-13 4 0,-5-13 0,-26-3 0,14 4 0,-19-2 0</inkml:trace>
  <inkml:trace contextRef="#ctx0" brushRef="#br0" timeOffset="159028">10909 6187 24575,'16'0'0,"3"0"0,24 0 0,-8 0 0,5 0 0,19 6 0,5 0-2059,-10-5 1,2 0 0,0 0 2058,-9 3 0,0 0 0,3 0 0,1-3 0,3-1 0,1-1 0,0 1-111,-4 0 1,-1 0-1,2 0 1,1 0 110,-1 0 0,3 0 0,1 0 0,0 0 0,0 0 0,1 0 0,1 0 0,-1 0 0,0 0 0,-3 0-671,2-1 1,-1 1 0,-2 0 0,-1 1 670,14 2 0,-1 2 0,-4-1 0,3-2 0,0-1-263,-8 3 0,3 1 0,2-1 263,2-4 0,2 0 0,3 0 0,-8 2 0,1 2 0,2 0 0,0-2-259,-1 0 0,1-2 0,-1 0 0,-2 2 259,5 2 0,-3 1 0,-1-2 0,-4-3 0,0-1 0,-5 2 337,3 5 0,-1 0-337,-3-4 0,3-2 0,0 1 0,-3 3 0,0 0 0,1 1 0,9-1 0,2-1 0,-4 0 610,9-1 1,-5-1-611,-8 5 0,-4-1 0,15-5 427,-26 0 0,0 0-427,-5 0 0,0 0 0,7 0 0,0 0 0,18 0 0,-5 0 5492,-17 0-5492,1 6 931,-7-4-931,-2 4 1951,-9-6-1951,0 0 0,-5 0 0,-1 0 0</inkml:trace>
  <inkml:trace contextRef="#ctx0" brushRef="#br0" timeOffset="171912">31418 3633 8191,'-11'-5'0,"-3"4"5063,8-4-5063,-5 0 2818,0 4-2818,5-9 1719,-4 9-1719,9-8 6784,-4 3-6784,5-10 0,0 0 0,14-7 0,-6 6 0,12 0 0,-1-2 0,26-12 0,11-5 0,-24 21 0,-1 2 0,13-9 0,-16 21 0,-12-4 0,0 10 0,-1 10 0,-3 12 0,-5 0 0,-1 3 0,2-2 0,-6 19 0,3-14 0,-1 2 0,-8 15 0,-2 2 0,5-5 0,0 3-334,-7-1 0,-3 5 1,1 0 333,2 1 0,1 0 0,-1 3-525,0-3 1,-1 2-1,0 1 1,0 1 524,0 5 0,0 1 0,0-1 0,2-2 0,2-10 0,1-3 0,0 0 0,1 1 0,-1 6 0,1 1 0,0-2 0,0-6 0,2 8 0,2-4 0,4 6 0,0-4 0,4 10 0,12-18 0,-4-13 0,10-8 893,12-19-893,17-6 1103,-22-13 0,-1-6-1103,-1-10 0,-4-3 0,8-21 0,-23 0 0,-24 32 0,-1 14 0,-12 14 0,3 8 0,-1 13 0,-2 8 0,2 8 0,2 8 0,0 0 0,1 7 0,3 1-1004,7-11 1,2 2 0,1 0 0,1-1 1003,-3 7 0,2 0 0,1-2 0,4-1 0,1 0 0,1-8-72,-1-10 0,0-6 72,-6 25 0,4-23 0,-9-12 0,-20 8 0,2-16 1989,-3-2 0,-4-1-1989,2-4 0,0 0 89,-1 2 1,0 1-90,1-3 0,1-1 0,-16 1 0,26-6 0,5 0 0</inkml:trace>
  <inkml:trace contextRef="#ctx0" brushRef="#br1" timeOffset="599631">9812 7386 24575,'0'0'0</inkml:trace>
  <inkml:trace contextRef="#ctx0" brushRef="#br1" timeOffset="705178">2581 9678 24575,'-18'0'0,"-9"0"0,-9 1 0,-6 2 0,3 7 0,3 7 0,4 8 0,3 4 0,2 5 0,4 6 0,1 16 0,11-18 0,1 3 0,1 8 0,2 3 0,-1 6 0,1 2 0,3 1 0,0 1 0,2-3 0,-1-1 0,2 1 0,0 1 0,1-3 0,0 0 0,0-1 0,0-1 0,0 0 0,0-1 0,0-5 0,0-1 0,0-5 0,0-2 0,0-6 0,-1-2 0,-2 18 0,-3-17 0,-5-8 0,-4-7 0,-5-5 0,-3-5 0,-2-4 0,1-3 0,4-2 0,3 0 0,3 0 0,4-1 0,5 0 0,3-2 0,2-1 0,1 1 0,4-1 0,5-1 0,3 1 0,1 1 0,-1 2 0,0 1 0,5 1 0,12 18 0,11 23 0,-16-9 0,-2 4 0,0 9 0,-2 3 0,-2 3 0,-2 3 0,-3 4 0,-2 2 0,-2 4 0,-1 2-166,-5-20 1,0 0 0,-1 1 165,-1-1 0,0-1 0,-1 1 0,0-2 0,0 0 0,0-1 0,2 19 0,1-2 0,1-7 0,1-2 0,2-2 0,0-3 0,1-7 0,-1-3 0,8 25 0,2-15 0,2-14 496,32-2-496,3-12 0,-11-10 0,3-2 0,-2-3 0,1-3 0,3-1 0,1-3 0,-1-2 0,-2-2 0,-9 1 0,-3-2 0,7-5 0,-25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25:14.182"/>
    </inkml:context>
    <inkml:brush xml:id="br0">
      <inkml:brushProperty name="width" value="0.05292" units="cm"/>
      <inkml:brushProperty name="height" value="0.05292" units="cm"/>
      <inkml:brushProperty name="color" value="#FF0000"/>
    </inkml:brush>
  </inkml:definitions>
  <inkml:trace contextRef="#ctx0" brushRef="#br0">12437 7763 24575,'-16'-6'0,"-8"1"0,1 5 0,-5 0 0,7 0 0,-8 0 0,-11 0 0,-1 6 0,1-5 0,10 5 0,9 1 0,-7-6 0,5 5 0,-14 0 0,-3-4 0,-19 12 0,-2-5 0,11 1 0,13 2 0,16-11 0,-8 11 0,-7 3 0,-5 7 0,-10 20 0,23-18 0,-7 12 0,14-12 0,3-1 0,-5 6 0,11-18 0,1 7 0,2-11 0,3 13 0,-5-3 0,0 4 0,5 1 0,-5 8 0,5-7 0,-6 11 0,6-7 0,-5 9 0,9-9 0,-10 8 0,10-9 0,-4 1 0,6-6 0,0-1 0,0-8 0,0 7 0,0-3 0,0 10 0,0-4 0,0 4 0,5-5 0,-4-4 0,10 3 0,-9-9 0,10 14 0,2-4 0,1 10 0,13-4 0,-8-1 0,11-4 0,-9-10 0,5 3 0,-6-13 0,-1 10 0,1-11 0,16 14 0,13-13 0,-18 6 0,4 1 0,10-8 0,2 0 0,-8 8 0,0-1 0,7-6 0,0-2 0,-9 4 0,0 1 0,1-1 0,-1 0 0,-4-3 0,-1 0 0,32 8 0,-1-9 0,-16 0 0,2 0 0,-1 0 0,1 0-738,6 0 0,-1 0 738,-11 0 0,2 0-130,-1 0 1,2 0-1,0 0 130,13 0 0,3 0 0,-5 0 0,4 0 0,-2 0 0,-11 0 0,0 0 0,0 0 0,6 0 0,1 0 0,-3 0 0,3 0 0,-1 0 0,-6 0 0,3 0 0,-6 0 0,-8 0 0,-2 0 723,14 0 0,1 0-723,1 0 0,-2 0 0,-9 0 0,0 0 0,10 1 0,-1-2 209,-11-3 1,-1-1-210,9 0 0,-2-2 0,19-4 0,-28 6 0,-2 0 0,13-5 0,-12 9 0,3 0 0,0-9 0,3 0 0,13 8 0,2 1 0,-4-8 0,1 0 0,3 8 0,0 0 0,-3-9 0,-1 1 0,-4 8 0,-2 0 0,-2-9 0,-3 1 0,10 7 0,-5-13 0,-26 14 0,13-18 0,8 10 0,6-12 0,-8 7 0,-3-2 0,-12-2 0,3-3 0,-4 0 0,0-5 0,-5 4 0,1-9 0,-3 8 0,-2-4 0,-4 0 0,-10-9 0,-6 2 0,-13-14 0,-8 6 0,0 5 0,1 8 0,6 12 0,4 5 0,-21-22 0,-9 1 0,20 10 0,-1 0 0,-2 4 0,-1 3 0,-21-12 0,19 17 0,-2 1 0,-6-3 0,-3-1 0,-4 3 0,-2 0 0,-15-3 0,0 0-1409,10 1 1,1 1 1408,-2 6 0,2-1 0,12-5 0,0 1 0,-8 9 0,-1 1 0,3-9 0,-3-1-2926,-13 4 1,-1 1 2925,14-1 0,3 1 0,-3 1 0,1-1-63,13 1 1,-2-1 62,-21-1 0,-4 0 0,5 0 0,-3 0 0,8-1 0,-3 0 0,2 2 0,-13 4 0,2 1 0,0-5 0,3 1 556,17 4 1,2 2-557,-2-1 0,2 0 0,-23 0 0,17-1 0,-1 2 0,6 3 0,-1 0 0,-7-3 0,2 0 3170,15 3 0,2 1-3170,-23 1 205,16-4-205,-1 4 1135,0 0-1135,-1-5 0,15 5 0,2-6 0,15 0 0,-10 0 0,-7 0 0,-10 0 0,5 0 0,-8-15 0,26 12 0,-6-12 0</inkml:trace>
  <inkml:trace contextRef="#ctx0" brushRef="#br0" timeOffset="23918">20067 9029 24575,'5'-6'0,"38"-7"0,-3 11 0,9-7 0,8-1 0,2 9 0,3 0-607,-12-5 1,3-3 0,3 2 606,-6 5 0,3 2 0,0 0 0,-2-1-1086,7-2 0,-2-2 0,2 2 1086,-6 2 0,1 1 0,1 0 0,-3 1 0,7-1 0,-2 0 0,6 0 0,-7 0 0,5 0 0,2 0 0,2 0 0,-2 0 0,2 0 0,-2 0 0,2 0 0,1 0 0,2 0 0,-8 0 0,1 0 0,3 0 0,0 0 0,-1 0 0,-2 0 0,-2 0-895,8 0 0,-3 0 0,-1 0 1,-1 0-1,-1 0 895,-2 0 0,0 0 0,-1 0 0,-3 0 0,-3 0 0,6 0 0,-4 0 0,0 0-180,9 0 0,1 1 0,-2-2 180,-6-2 0,-1-2 0,0 2 0,2 2 0,1 1 0,-5-2 0,5-6 0,-6 0 750,9 7-750,-70-4 668,-18 5 0,-11 0 1,14 0-1</inkml:trace>
  <inkml:trace contextRef="#ctx0" brushRef="#br0" timeOffset="30717">24446 3341 24575,'0'21'0,"0"17"0,0 3 0,0 16 0,0-1 0,-5-10 0,-1 5 0,5 4 0,0 4-2144,-6-5 0,-2 2 0,2 0 2144,5-6 0,2-1 0,-1 2 0,-2 12 0,-2 2 0,2 0-68,2-6 1,1 0 0,1 1 67,-1-10 0,0 2 0,0-1 0,0-1 128,0 12 0,0-1 1,0 0-129,0-2 0,0-1 0,0-4 0,0 2 0,0-3 0,-3-6 0,-1-6 0,3-4 0,-5-17 2951,6-4-2951,0-30 0,-1-16 0,2-7 0,9-21 0,3-7-109,-3 2 0,0-4 0,1 5 0,3 6 0,1 4 0,-3 0 0,1-1 0</inkml:trace>
  <inkml:trace contextRef="#ctx0" brushRef="#br0" timeOffset="31717">24416 3273 24575,'32'0'0,"0"0"0,5 0 0,22 1 0,4-2-2599,-19-2 0,1-2 0,1 1 2599,4 3 0,1 1 0,0-3 0,-5-4 0,-2-3 0,1 2-287,1 5 1,-1 4 0,2-2 286,2-3 0,1-1 0,4 1 0,1 0 0,3 1 0,3 0 0,1-1 0,-7 1 0,1-1 0,2 1 0,1-1 0,1 1-459,-1 0 0,2 0 0,2 0 1,-1 1-1,0-1 0,-2 0 459,3 0 0,-2 1 0,-1-1 0,1 0 0,2 1 0,-5-1 0,1 1 0,1-1 0,0 1 0,-1 0 0,-3 0-332,1 1 1,-3 1-1,0 0 1,0 0 0,1-2 331,8-2 0,1-2 0,1 0 0,-1 0 0,-1 2 146,-5 2 1,-1 2-1,-1 1 1,-1-2 0,0 0-147,6-5 0,0-1 0,-2 0 0,-3 2 0,2 3 0,-3 2 0,0-1 0,4-2 0,0-1 0,-4 0 763,5-2 0,-3 2-763,2 3 0,-4-1 0,-18-3 0,-6 0 4791,2 5-4791,-18 0 3234,-4 0-3234,5 0 2768,-6 0-2768,1 5 14,-5 5-14,5 7 0,-10 36 0,2-16 0,0 3 0,-3 4 0,0 1-765,6 8 1,0 0 764,-4-11 0,-1 0 0,5 21 0,0 6 0,-5-18 0,-2 1 0,1 4 0,0-2 0,0 3 0,0 1 0,0 0-1021,0-2 0,0 1 0,0 0 0,0-2 1021,0 11 0,0 0 0,0-4 0,0-9 0,0-2 0,0-5 0,0 1 0,0-2 0,0 5 0,0-2 0,-4-11 0,-1-2 0,-2 26 0,-3-29 0,1-26 0,-6-8 300,-19 1 0,14-5 0,-5 6 0</inkml:trace>
  <inkml:trace contextRef="#ctx0" brushRef="#br0" timeOffset="32782">24673 5237 8191,'6'0'0,"33"0"2270,1-5 0,6-1-2270,17-1 0,5-1 0,-9 0 0,3-2 0,-1 2-271,-9 3 0,-1 1 0,2-2 271,8-5 0,2-1 0,-3 3 0,-13 7 0,-2 2 0,0-3 215,4-7 0,-1-3 0,1 4-215,-2 6 0,1 4 0,2-3 678,-2-3 0,3-2 1,1 0-1,-1 1-678,2 1 0,0 2 0,2-1 0,1 0 0,-3-1 0,2-1 0,1-1 0,0 1 0,-4 1-446,3 1 0,-3 0 1,-1 0-1,0 0 446,12 0 0,0 0 0,-5 0 0,1-3 0,-1 1 0,-12 5 0,2 1 0,0-2 886,2-5 0,0-2 1,1 2-887,4 5 0,1 3 0,0-3 0,0-4 0,-1-3 0,-3 3 1055,2 4 1,-1 1-1056,8-5 0,-1 1 0,-13 4 0,1 2 619,15-1 1,4 0-620,-22 0 0,2 0 0,0 0 0,5 0 0,1 0 0,-2 0 0,13 0 0,-2 0 0,0 0 0,-5 0 1736,-21 0 0,-3 0-1736,19 0 786,-25 0-786,-8-5 0,-3 4 0,-5-4 815,4 5-815,-26-18 0,12 14 0,-18-14 0</inkml:trace>
  <inkml:trace contextRef="#ctx0" brushRef="#br0" timeOffset="33916">25909 2213 24575,'0'29'0,"0"27"0,5-19 0,0 3 0,-4 7 0,1 2 0,2 3 0,1-2 0,2 11 0,-6-12 0,5-34 0,-6-4 0,-13-18 0,10-8 0,-10-19 0,-2-7 0,8 2 0,1-3 0,-3-13 0,0-2 0,2 0 0,4 4-262,7 16 1,1 2 261,-1-2 0,2 3 0,11 4 0,3 6 0,-7 9 0,3 13 0,-6 3 0,-4 14 523,5 2-523,-9 12 0,4 3 0,-12 9 0,-14-7 0,3-4 0,-16-4 0,15-8 0,3-4 0,6-8 0</inkml:trace>
  <inkml:trace contextRef="#ctx0" brushRef="#br0" timeOffset="34265">26028 2399 24575,'15'18'0,"1"4"0,2 1 0,-8 9 0,-4-4 0,-6-3 0,-5-14 0,4-16 0,-4-15 0,5-4 0,0-1 0,17 6 0,-12 12 0,12-1 0</inkml:trace>
  <inkml:trace contextRef="#ctx0" brushRef="#br0" timeOffset="34849">26289 2449 24575,'15'-15'0,"-8"7"0,-20-9 0,-10 12 0,-12 20 0,16-1 0,10 8 0,9-2 0,17-4 0,13-5 0,5-12 0,3-5 0,18-6 0,-19 0 0,-3-2 0,-8-1 0,-8-4 0,-18 11 0,-10-1 0,2 14 0,-5-4 0,11 13 0,-2-7 0,8 3 0,14-5 0,1-30 0,7 9 0,-15-36 0,-1 13 0,-3-3 0,-5 1 0,-1-1 0,3 0 0,-2 3 0,-3 1 0,-4 44 0,15 43 0,7 7 0,-4-15 0,1-1 0,9 4 0,-9-14 0,-10-30 0</inkml:trace>
  <inkml:trace contextRef="#ctx0" brushRef="#br0" timeOffset="35948">27335 2019 24575,'6'36'0,"-5"-9"0,5 28 0,-6-12 0,0 3 0,0-14 0,-10-51 0,8-40 0,-4 4 0,2-3 0,8 7 0,2 1 0,-7-2 0,4 7 0,16 10 0,-7 10 0,4 17 0,-1 7 0,-9 16 0,-1 3 0,-5 24 0,-15 10 0,-2 5 0,8-21 0,0-3 0,-4 5 0,18-10 0,2-9 0,4-17 0,15 7 0,2-21 0,7-4 0,-7-8 0,-14 4 0,-8 19 0,-6 8 0,5 14 0,5-9 0,2-3 0,3-9 0,0 0 0,11-12 0,15-24 0,0-4 0,4-4 0,-17 22 0,-2 16 0,-2 28 0,-6-2 0,-4 10 0,-10-11 0,-4-8 0,-14 0 0,6-5 0,-12-1 0,9-5 0,-4 0 0,8-9 0,-2 1 0,9-2 0,0 5 0</inkml:trace>
  <inkml:trace contextRef="#ctx0" brushRef="#br0" timeOffset="36751">27909 1967 24575,'6'21'0,"5"17"0,-1 12 0,-1-16 0,-1 0 0,2 27 0,-1-18 0,-9-18 0,0-29 0,0-2 0,0-31 0,10-3 0,-9 1 0,0-3 0,11 5 0,1 0 0,-2-5 0,1 3 0,18-13 0,1 28 0,-9 24 0,-11 16 0,-1 11 0,-32-2 0,10 1 0,-21-11 0,20-5 0,2 0 0,6-4 0,5 5 0,9-5 0,3 3 0,18-8 0,6-9 0,16-16 0,-10-7 0,3-11 0,-30 20 0,-2 11 0,-13 18 0,4 9 0,11-6 0,3-5 0,8-10 0,-6-13 0,-8 0 0,-13-13 0,-10 20 0,-10 0 0,4 20 0,-2-1 0,3 20 0,5-18 0,2 7 0</inkml:trace>
  <inkml:trace contextRef="#ctx0" brushRef="#br0" timeOffset="38867">29078 3082 8191,'-6'-4'0,"1"-2"5063,0-1-5063,4-2 2818,-4-1-2818,5-7 1719,5-4-1719,18-9 6784,0 3-6784,3 5 0,2 0 0,14-8 0,11 5 0,-13 13 0,-14 12 0,0 9 0,-6 10 0,7 17 0,-5 13 0,-8-4 0,-7 3 0,-7-10 0,0 17 0,0-19 0,0 3 0,0 9 0,0 0 0,-5-8 0,1-1-306,3 2 1,0-3 305,-8 18 0,8-16 0,2 3 0,3 0 0,2 1 0,6 2 0,5-3 0,17 12 0,15-18 0,-17-29 0,10-15 611,-5-15-611,-4-14 0,-5 8 0,-30 3 0,-12 28 0,-27 27 0,22 5 0,4 12 0,1 0 0,1 8 0,1 4 0,2-1-611,4-2 1,2 0-1,2 1 1,0 3 610,0-1 0,0 4 0,1 1 0,0-2 0,1-4 0,0-3 0,0-2 0,1-3 0,1-3 0,2 2 0,0-3 0,0-4 0,-4-3 0,0-7 0,0-8 0,0-9 0,-9-9 0,-8 3 0,-21-8 0,0 4 2442,-19 1-2442,16-4 0,0 4 0,11-6 0,18 0 0,3 0 0</inkml:trace>
  <inkml:trace contextRef="#ctx0" brushRef="#br0" timeOffset="53997">25346 3591 24575,'0'15'0,"4"6"0,6 42 0,-3-2 0,2-14 0,-1 0 0,-6 13 0,7-12 0,-9-23 0,0-10 0,0-14 0,0-14 0,0-17 0,0-7 0,0-6 0,0-3 0,0-15 0,0 0 0,0 13 0,0 4 0,0-16 0,0 42 0,6 40 0,1-1 0,1 12 0,7-17 0,-4-9 0,10-1 0,15-26 0,-13-5 0,-1-1 0,14-11 0,0 4 0,-6 81 0,-9 3-232,-3-14 1,0-1 231,3 11 0,0-12 0,0-10 0,-3-10 0,-7-10 0,-7-5 0</inkml:trace>
  <inkml:trace contextRef="#ctx0" brushRef="#br0" timeOffset="54565">26532 3609 24575,'0'16'0,"13"16"0,-1 13 0,-4-6 0,-1 2 0,-4 19 0,-8-24 0,-4-6 0,-3-13 0,-16-4 0,5-24 0,-9-18 0,15-14 0,-13-14 0,26 9 0,-11 14 0,26 7 0,10 13 0,12 4 0,22 4 0,11 6-707,-25 0 1,1 0 706,-1 0 0,2 0-22,18-5 0,0-2 22,-14-1 0,-1-2 0,7-3 0,-5-2 0,-1-12 0,-30 7 0,-17 5 0,0-1 0,0 9 0,0-2 0</inkml:trace>
  <inkml:trace contextRef="#ctx0" brushRef="#br0" timeOffset="58865">19066 2217 24575,'-14'31'0,"-5"18"0,3 7 0,-2 3 0,1-13 0,1-1 0,3-4 0,2-4 0,-5-2 0,11-71 0,9-5 0,4-5 0,-2-4 0,2-3-857,3-10 0,4 2 857,-1 18 0,2 4 0,5 0 0,1 4 0,11-10 0,1 11 0,-18 34 0,1 50 0,-10 8 0,-3-17 0,1 7 0,-3-3 0,-2 6 0,0-1 0,3 1 0,0-5 0,-1 4 428,-9-47 1,4-2-1,-10-14 1</inkml:trace>
  <inkml:trace contextRef="#ctx0" brushRef="#br0" timeOffset="59032">19020 2418 9224,'3'0'0,"9"0"5120,27-6-5120,18-19 0,-4 4 0,-12-4 0,-24 16 0</inkml:trace>
  <inkml:trace contextRef="#ctx0" brushRef="#br0" timeOffset="59598">19802 2104 24575,'0'20'0,"0"5"0,-9 27 0,-2 8 0,6-22 0,0 0 0,-10 18 0,14-84 0,8-4 0,3-6 0,-1-18 0,4-3 0,12-1 0,5 7 0,7 4 0,-1 10 0,-12 33 0,-17 15 0,2-2 0,-9 13 0,-30 26 0,-10 6 0,15-19 0,0 0 0,2-4 0,4-2 0,5 4 0,8-5 0,6-11 0,9 2 0,19-4 0,22 8 0,9-13 0,-24-3 0,-3-1 0,4 0 0,-9-2 0,-22 2 0</inkml:trace>
  <inkml:trace contextRef="#ctx0" brushRef="#br0" timeOffset="59981">18319 2866 24575,'58'-9'0,"0"0"0,-13 3 0,1 1 0,4 0 0,0 0 0,3 0 0,1 0 0,-2-1-2313,10-3 0,-2 0 0,1 2 2313,4 5 0,1 3 0,-3-3 0,-14-6 0,-2-2 0,2 2 156,12 5 1,3 3 0,-3 0-157,-7-5 0,-2 0 0,-1 2 0,0 2 0,0 1 0,-5 1 0,-4-1 0,-7 0 1395,-3 0-1395,-43 0 0,-6 0 0</inkml:trace>
  <inkml:trace contextRef="#ctx0" brushRef="#br0" timeOffset="60548">17892 3436 24575,'0'52'0,"0"0"0,-5-2 0,-2 8 0,-3 6 0,0 1 0,2-1 0,1-9 0,1-1 0,1 2 0,-1 0 0,-1 2 0,0 2-931,0-4 0,-1 3 0,-1 2 0,0 1 0,0 0 0,0-1 0,0-2 0,1-2 931,-1 7 0,0-3 0,0 0 0,0-2 0,1-2 0,1-2 0,-1 11 0,3-3 0,-1-2 0,0-5 0,-5 1 0,0-3 0,3-7 1059,6-4 1,1-4-1060,-4-1 0,-1-3 1186,1 3-1186,4-28 0,-4-52 0,-1-7 0,-1-2 0,4-6 0,-10-7 0</inkml:trace>
  <inkml:trace contextRef="#ctx0" brushRef="#br0" timeOffset="61448">18025 3216 24575,'33'-5'0,"0"-1"0,6 0 0,21 2 0,6 1-1378,-23-1 0,2 0 0,3 1 1378,9-1 0,6 0 0,2 1 0,-1 1 0,1 1 0,0 1 0,1 0 0,0-3-1032,-11-1 1,0-2-1,0 0 1,1 0 0,-1 2 1031,1 2 0,1 1 0,-1 2 0,0-1 0,-1-2 0,11-1 0,-1-1 0,-2 0 0,-1 2 0,-9 1 0,-2 2 0,-1-1 0,1 0 0,5-3 0,2 0 0,-2-1 0,-4 1 416,1 2 0,-4 1 0,1-2-416,4-2 0,0-1 0,-2 1 0,14 4 0,-3 0 0,-3 0 0,-5 0 0,3 0 0,-38 5 1484,-5 13-1484,8 41 0,-17-22 0,0 4 786,9 16 1,-1 5-787,-11-16 0,-4 2 0,2 1 0,7 3 0,3 0 0,-4 2-259,-4 4 0,-4 2 1,3 3 258,4-4 0,3 3 0,1 1 0,-2-1 0,-2-6 0,0-2 0,-1 1 0,0 2 0,2 8 0,-1 1 0,0 1 0,0-4 0,-1-11 0,0-2 0,-1-1 0,-1 1-177,0 18 1,-2-1 0,-5-4 176,-4-16 0,-2-2 0,-2-1 0,2 3 0,0 0 0,-5-8 0,-11-9 0,-3-6 0,-20 18 0,1-33 0,-8-1 0,-4-6 0,-10-4 0,11-1 0,-2-2 0,-6 0-471,13 2 1,-3-1 0,-2 1 0,-1 0 0,-1-1 470,-4 1 0,-2 0 0,0 0 0,0 0 0,2-1 0,6-1 0,2-1 0,0 0 0,-1 0 0,-1 2 0,2 2 0,-2 1 0,-2 1 0,1 1 0,1-2 0,2 1 0,-1-3 0,1 0 0,1 0 0,0 0 0,-1 1 0,-7 1 0,-1 1 0,-1 0 0,2 1 0,2-1 0,-4 0 0,2 0 0,3 0 0,5 0 0,5 0 0,4 0 0,6 0 0,0-2 0,9-1 3115,17-3-3115,4-5 1520,5 0-1520,-8-4 614,7 3-614,-3-3 0,5 9 0,5 1 0</inkml:trace>
  <inkml:trace contextRef="#ctx0" brushRef="#br0" timeOffset="62018">18113 4545 24575,'13'-25'0,"3"-22"0,-7 8 0,9-24 0,-16 22 0,14-2 0,-14 27 0,4 13 0,-1 15 0,1 7 0,30-25 0,-12-1 0,4-13 0,-1-5 0,-1-13 0,2-5 0,-18 57 0,-5 9 0,2 26 0,2 7 0,2-13 0,2 0 0,3 1 0,0-3 0,7 6 0,-12-37 0</inkml:trace>
  <inkml:trace contextRef="#ctx0" brushRef="#br0" timeOffset="62514">19224 4452 24575,'7'16'0,"-1"-1"0,-6 0 0,-9 3 0,-3 0 0,-15 3 0,9-14 0,-8 2 0,10-20 0,4-10 0,15-24 0,27 13 0,14-15 0,-2 32 0,6 4 0,3-4 0,2 0-642,6 0 1,-2 3 641,-12 5 0,-5 0 0,9-6 0,-39 3 0,-5-7 0,-5 6 0,0 2 0</inkml:trace>
  <inkml:trace contextRef="#ctx0" brushRef="#br0" timeOffset="66932">20085 5680 24575,'-6'4'0,"-5"7"0,10 5 0,-5 12 0,6 11 0,0 9 0,0 15 0,0-5 0,3-11 0,5 3 0,4-6 0,3 1 0,4 13 0,4-1-603,2-15 0,1-4 603,-1-1 0,0-4 0,19 12 0,-12-18 0,1 0 0,-2-4 0,2-1 0,8 4 0,3-3 0,-6-12 0,1-2 0,5 4 0,-1-2 0,-8-9 0,0-2 0,13 4 0,1 0 0,-5-3 0,-1-2 0,13 1 0,0 0 0,-11 0 0,-3 0-356,0 0 1,-3 0 355,25 0 0,-13 0 0,4 0 0,10 5 0,3 2 0,-14-3 0,2 0 0,1 2-707,4 4 0,1 1 0,-4-1 707,-11-4 0,-3-2 0,0 2 0,1 5 0,-1 2 0,-1-2 0,7-4 0,0 2-411,-5 5 0,3 4 1,1 0 410,1 0 0,1 0 0,0 1 0,7 3 0,1 2 0,-1 1 0,4 2 0,0 3 0,-5-3 0,0 2 0,-2 0 0,-10-4 0,2 1 0,-5-1 0,-8-3 0,-3-1 0,-1 2 0,-3-1 583,8 6-583,-25-34 3152,11-20-3152,-7-7 1535,11-12-1535,-2 11 0,-1 5 0,3-3 0,5-3 0,4 0 0,6-5 0,4 0 0,6 2 0,-1 4-842,-14 10 0,0 3 842,1 7 0,-1 1 0,6-10-9,-7 15 1,3 2 8,-1-3 0,3 1 0,19-4 0,1 3 0,-18 7 0,-1 1 0,24-10 0,2 0 0,-10 10 0,2-1-509,-7-4 1,2-3 0,0 2 508,-2 3 0,-2 1 0,1-3 0,0-7 0,-1-3 0,-1-3-155,1 0 0,-1-2 1,-3-2 154,-4 0 0,-3-2 0,0-1 0,3-4 0,0-1 0,-3 0 0,8-9 0,-3 0 0,-7 5 0,-2 0 321,-1 2 1,-2 2-322,14-14 8,-17 11 1,-1-2-9,-2 4 0,-2-1 0,-1-6 0,-3 1 0,4-6 1542,-17 10-1542,-6 22 525,-9-4-525,-20 4 0,-19 4 0,13 2 0,3 6 0</inkml:trace>
  <inkml:trace contextRef="#ctx0" brushRef="#br0" timeOffset="74097">10466 10926 24575,'21'0'0,"7"0"0,8 4 0,7 2 0,0-5 0,4-2 0,2 3-2396,4 5 0,2 2 0,1-2 2396,-6-5 0,2-1 0,0-2 0,-2 2 0,9 4 0,-2 0 0,1-1 0,2-3 0,0-2 0,1 1 0,1 0 0,0 0 0,3 0 0,-1-3 0,2-1 0,2 0 0,-2 1-224,-5 2 1,0 0-1,-1 1 1,1-1 223,4-2 0,1-1 0,-1 0 0,-6 1 552,-7 3 1,-4 0-1,-5 0-552,0-2 0,-12 4 0,-22 7 0,-6-6 0,-9 6 0</inkml:trace>
  <inkml:trace contextRef="#ctx0" brushRef="#br0" timeOffset="79663">19965 10993 8191,'8'0'0,"0"0"5063,34 0-5063,24 0 0,-9 0 0,6 0 387,0 0 1,1 0-388,-17 0 0,2 0 0,-1 0 0,14 0 0,1 0 0,-7 0 0,3 0 0,2 0 0,-8 0 0,2 0 0,1 0 0,2 0 0,1 1 0,1-1 0,3 0 0,1 0 0,-1-1-329,-6 0 0,2-2 0,-1 1 0,1-1 0,-1 1 0,-2 0 329,2 1 0,-2 1 0,0 0 0,0-1 0,2-1 0,-2-1 0,1-2 0,2 0 0,-1-1 0,0 2 0,-4 0 536,14 2 1,-3 2 0,-1 0-1,4-1-536,-14-1 0,3 0 0,0 0 0,2 0 0,-1-1 0,-1 1 0,0 0 0,0-1 0,0 1 0,0-1 0,-2 1 0,-1 0-666,14 1 1,-2 1 0,-1-1 0,0 0 665,1-2 0,1-1 0,-1 0 0,-5 2 0,-1 1 0,-5 1 0,5 1-52,-9-1 1,2 0 0,3 1 0,0-2-1,-2 1 52,11-3 0,-2-1 0,1 0 0,2 1 0,-2 2 0,3 1 0,0 0 0,-1-1 0,-5 0 395,-3-2 0,-3-1 0,-2 0 0,-1 2-395,15 1 0,-2 1 0,-6 1 0,-8-1 0,-1 0 0,15 0 0,2 0 688,-4 0 0,-1 0-688,4 0 0,-1 0 0,-7 0 0,-6 0 0,-16 0 0,-4 0 3625,20 0-3625,-71 0 0,-15 0 0</inkml:trace>
  <inkml:trace contextRef="#ctx0" brushRef="#br0" timeOffset="84830">5089 11796 24575,'5'-6'0,"5"1"0,32 5 0,1-1 0,5 2 0,0 5 0,5 0-1019,-4-4 0,7-2 0,3 0 1,0 1 1018,0 2 0,0 0 0,2 1 0,4-2-802,-4-1 1,4-1-1,2 0 1,2-1 0,-2 1-1,-1 0 802,-8 2 0,-1 1 0,0-1 0,0 1 0,-1 0 0,2-1-641,5-1 1,1-1 0,1-1 0,-1 1 0,-2 1 0,-2 1 640,-2 3 0,-3 0 0,-1 2 0,1-1 0,4 0-248,-5-2 1,3-1 0,2 0 0,1 0 0,0 0 0,-1 1 0,0 0 247,6 2 0,0 1 0,-1 0 0,1 0 0,0 0 0,2 0 0,-2-1 0,1 0 0,2 0 0,-1-1 0,0 1 0,-1-1 0,-2 0 0,1 0 0,-1 0 0,0-1 0,-3-1 0,-1 1 0,-4-1 0,9 1 0,-3 0 0,-4 0 0,-2-2 0,3-1 0,-2-2 0,-7 1 0,-6 0 0,-7 0 1091,16 0-1091,-20 0 881,-22 0 0,-8 0 1,-8 0-1</inkml:trace>
  <inkml:trace contextRef="#ctx0" brushRef="#br0" timeOffset="89563">21833 4442 24575,'21'-6'0,"-5"4"0,-1-4 0,-9 1 0,-10 4 0,1-4 0,-6 5 0</inkml:trace>
  <inkml:trace contextRef="#ctx0" brushRef="#br0" timeOffset="90146">21446 4417 24575,'23'0'0,"-5"0"0,18 0 0,3 0 0,17 0 0,-18 0 0,5 0-956,8 0 0,6 0 0,1 0 956,-10 0 0,1 0 0,2 0 0,2 0-1041,-1 0 0,4 0 1,0 0-1,0 0 1,-4 0 1040,1 0 0,-3 0 0,-1 0 0,0 0 0,14 0 0,-1 0 0,-5 0 703,-5 0 0,-3 0-703,18 1 0,-1-2 0,-19-3 0,-1 0 0,4 3 0,-5-1 0,-2-6 1082,-28 3-1082,-10-10 0,-5 7 0,0-6 0</inkml:trace>
  <inkml:trace contextRef="#ctx0" brushRef="#br0" timeOffset="90431">23170 4281 24575,'54'18'0,"-16"-6"0,1 2 0,-2 1 0,0 2 0,4 2 0,-5 0 0,-11 3 0,-8 0 0,-13-2 0,-21-5 0,-4 5 0,-14-4 0,-9 0 0,-2 2 0,-5-1 0,2-4 0,-5-1 0,2 1-218,5 0 1,2 0 0,2-2 0,-7-3 0,6-2-1,-4 7 1</inkml:trace>
  <inkml:trace contextRef="#ctx0" brushRef="#br0" timeOffset="91114">21703 4232 24575,'-11'0'0,"-9"0"0,-1 13 0,-13-1 0,-17 20 0,16-14 0,-1 1 0,4-1 0,1 0 0,0-1 0,3 0 0,3 1 0,9-6 0,10-1 0,6 0 0,19 3 0,-1-1 0,35 5 0,-1-1 0,-15-11 0,2-1 0,22 9 0,-18-12 0,-19 4 0,-18-6 0,-1 0 0</inkml:trace>
  <inkml:trace contextRef="#ctx0" brushRef="#br0" timeOffset="91597">22128 3736 8191,'25'0'0,"12"0"0,10 0 954,-1 0 1,6 0 0,3 0-1,-2 0-954,11 0 0,0 0 0,1 0 0,-12-2 0,3 0 0,-4-1 0,-7 0 1475,0 0 1,-13-6-1476,-19-18 466,-49-1 1,10 10-1,-1 3 1</inkml:trace>
  <inkml:trace contextRef="#ctx0" brushRef="#br0" timeOffset="91812">22798 3592 24575,'4'-6'0,"7"1"0,20 5 0,2 5 0,1 8 0,-17 0 0,-4 11 0,-31-11 0,-24 13 0,-10-6-380,18-12 0,0 1 380,3 2 0,-2-1 0,-21-8 0,1-1 0,2 9 0,14-10 0,1 0 0</inkml:trace>
  <inkml:trace contextRef="#ctx0" brushRef="#br0" timeOffset="92197">22098 3676 8191,'5'-6'0,"-4"15"5063,-3 8-5063,-12 13 2818,5-8-2818,-13-2 1719,20-5-1719,-12 3 6784,17-2-6784,7 0 0,16-9 0,9-1 0,3-6 0,17 0 0,-17-13 0,0 10 0,-26-10 0</inkml:trace>
  <inkml:trace contextRef="#ctx0" brushRef="#br0" timeOffset="92614">22069 3425 24575,'25'0'0,"30"-8"0,-8 1 0,4 0-2038,2 2 1,2-1 2037,-10-2 0,0-1 0,0 2 0,9 5 0,1 1 0,-10-3 0,1-1 0,-3 2 629,4 2 1,-5 2-630,0-1 0,-14 0 0,-26 0 0,-32 0 0</inkml:trace>
  <inkml:trace contextRef="#ctx0" brushRef="#br0" timeOffset="92868">22783 3269 8191,'16'-6'0,"0"1"5063,5 5-5063,-9 5 2818,2-4-2818,-13 13 1719,9-3-1719,-9 10 6784,-2 0-6784,-15-4 0,-10-6 0,-35 5 0,11-14 0,-1-1 0,-9 8 0,23-9 0,1 0 0</inkml:trace>
  <inkml:trace contextRef="#ctx0" brushRef="#br0" timeOffset="93197">21938 3409 24575,'-6'5'0,"6"5"0,2 6 0,16 0 0,4 1 0,15-11 0,-10 0 0,-7-6 0,-16 0 0</inkml:trace>
  <inkml:trace contextRef="#ctx0" brushRef="#br0" timeOffset="98580">4328 12815 8191,'-16'0'0,"10"0"5063,12 5-5063,11-4 0,20 10 0,4-9 0,16 4 0,-1-6 1409,-17 0 0,3 0-1409,8 0 0,3 0 0,11 0 0,3 0 37,-18 0 0,2 0 1,-4 0-38,8 0 0,-3 0 0,-2 0 0,-4 0 5987,18 0-5987,-13 0 0,5 0 0,4-6 0,4 1-1367,-7 3 1,2 2 0,-2-1 1366,-10-2 0,-3-2 0,0 2 0,24 2 0,-4 2-135,-18 0 0,0-2 135,14-4 0,4-1 0,-14 5 0,2 1 0,2-2 211,10-4 1,1-4 0,2 3-212,-15 5 0,2 2 0,0 0 0,-3-1 0,3-3 0,-1 0 0,0 0 0,5 3 0,1 2 0,-3-1-336,7 0 0,-2 0 336,-10 0 0,2 0 0,-1 0 0,15 0 0,-3 0 0,-7 0 0,-3 0 0,-8 0 0,-2 0 0,22 0 2005,-22 0 0,1 0-2005,-2-1 0,1 2 0,11 4 0,2 0-445,-10-4 1,0 0 444,3 5 0,-1-2 0,-7-3 0,0-2 0,3 1 0,1 0 0,-1 0 0,2 0 372,10 0 0,2 0-372,2 0 0,1 0 0,-16 0 0,1 0 0,-1 0 0,11 0 0,-2 0-197,-4 0 0,-3 0 197,-8 0 0,2 0-156,9 0 0,6 0 156,-8 0 0,3 0 0,1 0 0,4 0 0,0 0 0,0 0-346,0 0 0,-1 0 0,-2 0 346,-7 0 0,-2 0 0,-3 0 0,4 1 0,0-2 34,0-2 0,4-2 0,0 1-34,-5 3 0,0 0 0,3 0 0,4-2 0,5 0 0,1-1 0,-2 2-1011,-2 1 0,0 1 0,-1 1 1,-1-1 1010,12 0 0,-1 0 0,-1 0 0,-2 0 0,-1 0 0,-2 0-190,6 0 0,1 0 190,-3 0 0,4 0 0,1 0 0,-15 0 0,0 0 0,1 0 0,2 0-370,11 0 1,3 0-1,0 0 1,-4 0 369,5 0 0,-4 0 0,-1 0 0,-3 0 0,-2 0 0,-4 0-557,1 0 0,-3 0 557,-6 0 0,0 0 1951,-3 0 0,1 0-1951,5 0 0,-1 0 0,-12 0 0,-1 0 334,7 0 1,-17 0-335,-32 0 0,3 0 0,-30 0 0</inkml:trace>
  <inkml:trace contextRef="#ctx0" brushRef="#br0" timeOffset="112330">20796 12949 8191,'5'-6'0,"1"1"5063,9 0-5063,11 4 0,14-12 0,2 11 2818,5-7-2818,-9 9 1719,17 0-1719,-22 0 0,2 0 0,15 0 0,2 0 0,-8 0 0,1 0 2821,5 0 0,-2 0-2821,-11 1 0,0-2 0,22-4 0,4-1 0,-19 4 0,0 2 0,3-1 0,7-3 0,2-1 0,1 2 0,-3 2 0,1 2 0,-1-1 0,-1 1 0,-1-1 0,-2-1 0,8-4 0,1-1 0,-9 5 0,3 1 0,-1-2 0,13-3 0,2-1 0,-11 5 0,4 2 0,-1-1 0,3 0 0,0 0 0,-3 0 0,-10 0 0,-3 0 0,2 0 0,12 0 0,2 0 0,-3 0 0,-12 0 0,-3 0 0,1 0-663,5 0 0,0 0 0,-1 0 663,10 0 0,-2 0 0,1 0 0,-2 0 0,-14 0 0,-2 0 0,10 0 0,-1 0 0,14 0 0,-15 0 0,1 0 0,-5 1 0,3-2 0,-3-2 0,3-1 0,-3 0-529,6 3 1,-3 0 528,3-5 0,-1 1 0,-13 4 0,1 2 442,15-1 1,2 0-443,2 0 0,3 0 0,-11-3 0,3-2 0,-3 2 352,11 2 1,-3-1-353,-6-4 0,-2 1 0,-11 5 0,-2 0 0,30-11 0,-29 10 0,2 0 0,14-4 0,2-1 0,2 0 0,3 1-376,-11 3 1,3 2-1,-3-1 376,10-5 0,-2 1 0,3 4 0,-3 2 37,-19-1 1,1 0-38,18 0 0,3 0 0,-3-1 0,2 2-173,9 4 1,-3 0 172,-14-4 0,-5 0 0,-7 5 0,-5-2 0,-2-4 0,-7 0 2250,-9 0-2250,0 5 0,-41-4 0,27 4 0,-34-5 0</inkml:trace>
  <inkml:trace contextRef="#ctx0" brushRef="#br0" timeOffset="116278">5801 13882 24575,'20'0'0,"-4"0"0,-1 0 0,0 0 0,34-8 0,-3 6 0,9 2 0,3-3 0,7 0 0,4 0-918,-16 2 1,4 1 0,2 1 0,1-1 0,1 0 917,0 0 0,1 0 0,2 0 0,0 0 0,-1 0 0,-2 0-1003,4 0 0,-2 0 0,0 0 0,-1 0 1,1 0 1002,2 0 0,1 0 0,0 0 0,-2 0 0,-5 0 0,-6 0 0,-4 0 0,-1 0 0,3 0-224,1 0 1,4 0-1,0 0 1,-1 0-1,-2 0 224,1 0 0,-2 0 0,-1 0 0,0 0 0,18 0 0,-2 0 0,-7 0 0,-1 0 0,-27 0 0,-34 0 0,-24 0 0</inkml:trace>
  <inkml:trace contextRef="#ctx0" brushRef="#br0" timeOffset="118664">3372 2317 24575,'-6'-4'0,"-3"2"0,7-7 0,-2 3 0,4-14 0,6 2 0,10-24 0,6 8 0,0-6 0,-4 19 0,-7 12 0,16 39 0,0 11 0,-6-9 0,-2 1 0,7 12 0,-6-13 0,-9-26 0,5 4 0,9-15 0,24-27 0,-22 2 0,-2-5 0,-4-3 0,-1-4 0,1-17 0,-7 3 0,-11-1 0,8 96 0,-9 4 0,-2 13 0,-2 5-528,0-8 1,-1 4-1,0 3 1,0 0-1,0-2 528,3-2 0,0 0 0,0 0 0,-1-2 0,-1-3 0,-4 18 0,-1-5 0,-2-4 0,0 6 0,-4-15 0,-14-23 0,-23-3 0,-8-40 0,3-5 0,25 1 0,3-5 0,9-7 0,4-1 0,-3-9 0,18 6 0,9 1 0,28-10 0,7 5 0,-13 14 0,-2 5 0,-7 8 0,2-3 0</inkml:trace>
  <inkml:trace contextRef="#ctx0" brushRef="#br0" timeOffset="119313">4100 2479 8191,'-5'-17'0,"-1"2"5063,-4 14-5063,-9 10 2818,2 33-2818,2 21 0,7-14 1719,8 4-1719,5-46 6784,0 2-6784,15-20 0,7-14 0,-3 4 0,-4 2 0,-6 25 0,-3 1 0,0 2 0,-1-9 0</inkml:trace>
  <inkml:trace contextRef="#ctx0" brushRef="#br0" timeOffset="119630">4320 2460 24575,'-11'5'0,"5"10"0,1 19 0,5 5 0,5-4 0,-4-11 0,13-18 0,-2 4 0,9-9 0,4-13 0,-12 8 0,0-13 0</inkml:trace>
  <inkml:trace contextRef="#ctx0" brushRef="#br0" timeOffset="119895">4501 2180 24575,'8'40'0,"-2"24"0,-6-3 0,3-26 0,0-1 0,-2 14 0,10-27 0,-10-7 0,4-13 0,-5 4 0</inkml:trace>
  <inkml:trace contextRef="#ctx0" brushRef="#br0" timeOffset="120113">4455 2408 24575,'25'-25'0,"7"0"0,9 3 0,-10 8 0,-6 8 0,-15 6 0,-4 0 0,-1 0 0</inkml:trace>
  <inkml:trace contextRef="#ctx0" brushRef="#br0" timeOffset="120913">4644 2347 24575,'4'11'0,"2"4"0,10-2 0,4-2 0,10-5 0,10-25 0,-4 3 0,-4-15 0,-17 13 0,-4 8 0,-5 5 0,0 10 0,3-4 0,2 4 0,1-10 0,-2-5 0,-5-2 0,-14 6 0,6 12 0,-6 6 0,9 3 0,5-9 0,1-6 0,13-14 0,-7 6 0,2 0 0,-4 9 0,-4 8 0,9-8 0,1-1 0,5-18 0,-4 0 0,-6-18 0,-5 5 0,-6-24 0,0 25 0,0 19 0,-15 32 0,11 43 0,-11-9 0,15-10 0,5-13 0,1-21 0,0-5 0,-1-1 0</inkml:trace>
  <inkml:trace contextRef="#ctx0" brushRef="#br0" timeOffset="121213">5458 1946 24575,'23'-6'0,"3"-8"0,20 8 0,4 0 0,12-13 0,-17 13 0,-4 0 0,-9-8 0,-26 13 0,-1-4 0</inkml:trace>
  <inkml:trace contextRef="#ctx0" brushRef="#br0" timeOffset="121995">6064 1551 24575,'0'20'0,"0"1"0,0 0 0,5-5 0,11 4 0,7-13 0,4 2 0,11-28 0,-11-4 0,7-22 0,-15 21 0,-10 19 0,-10 31 0,-5 18 0,5 18 0,-1 7 0,-1-18 0,-2 2 0,2-2-573,2 17 0,2-5 573,-1-19 0,0-9 0,0-11 0,-18-14 0,-2-31 0,-16-12 0,17-9 0,5 5 0,14 20 286,0 2 1,0 9-1,0 1 1</inkml:trace>
  <inkml:trace contextRef="#ctx0" brushRef="#br0" timeOffset="122496">6665 1963 24575,'0'23'0,"-6"-5"0,5 18 0,-5 19 0,5-17 0,2 1 0,-1 2 0,0-1 0,0 21 0,0-29 0,-5-26 0,3-15 0,-2-37 0,3 11 0,2-3-917,4-12 0,2-3 917,-1-1 0,3-1 0,13-8 0,4 4 0,-12 23 0,1 3 0,7-4 0,1 12 0,-7 30 0,4 14 0,-13 19 0,1 10 0,-19-8 0,-8 1 0,-4 2 0,-3-1 0,-3-4 0,0-2 366,4-4 1,4-5 0,3-12 0,18-6 0</inkml:trace>
  <inkml:trace contextRef="#ctx0" brushRef="#br0" timeOffset="123448">6740 2192 24575,'22'0'0,"-2"0"0,-9 0 0,4-4 0,2-3 0,3-20 0,-3 12 0,-8-13 0,-9 22 0,-6 1 0,-9 11 0,8 5 0,7-3 0,19 1 0,9-9 0,10-13 0,-15 5 0,0-1 0,-7 30 0,-9 8 0,12 12 0,-7-20 0,-1-1 0,7-18 0,-11 7 0,21-9 0,-15 0 0,16-9 0,-9-12 0,-6-2 0,3 3 0,-16 6 0,4 17 0,-5-1 0,9 4 0,-2 3 0,17-8 0,-6 4 0,3-10 0,-5-5 0,-15-2 0,-7 2 0,-6 10 0,-7 18 0,12 0 0,8 1 0,7-28 0,26-33 0,-22-2 0,8-2 0,-1 1 0,-16 11 0,2 7 0,-7 46 0,-17 27 0,17-8 0,-6 9 0,14-14 0,9 2 0,4-25 0,7-4 0,-10-6 0,-1 5 0,-9-4 0,-1 4 0</inkml:trace>
  <inkml:trace contextRef="#ctx0" brushRef="#br0" timeOffset="123630">7562 1970 24575,'-6'10'0,"1"-4"0,5-1 0</inkml:trace>
  <inkml:trace contextRef="#ctx0" brushRef="#br0" timeOffset="123812">7658 1925 24575,'0'30'0,"0"-2"0,0 3 0,-6-6 0,4-9 0,-4-1 0,6-9 0,0-1 0</inkml:trace>
  <inkml:trace contextRef="#ctx0" brushRef="#br0" timeOffset="123945">7682 1985 10243,'0'-6'0,"0"2"0</inkml:trace>
  <inkml:trace contextRef="#ctx0" brushRef="#br0" timeOffset="124163">7798 1852 8191,'0'7'0,"-6"18"5063,5 22-5063,-6-1 2818,7-11-2818,0-16 429,-4-13 1,2-1 0,-2-5 0</inkml:trace>
  <inkml:trace contextRef="#ctx0" brushRef="#br0" timeOffset="124278">7784 2000 8191,'15'-6'0,"2"-4"1265,4 4 1,-9 0 0,-2 1 0</inkml:trace>
  <inkml:trace contextRef="#ctx0" brushRef="#br0" timeOffset="130714">7320 4934 8191,'-15'-6'0,"-1"1"5063,-5-1-5063,-9 4 2818,-2-10-2818,5 11 1719,-11-6-1719,10 7 6784,-29 0-6784,-4 0 0,2 0 0,16 5 0,-2 0 0,6 1 0,-2 1 0,-14 4 0,-2 0 0,12-2 0,2 1 0,2 2 0,4 0 0,-4 3 0,8 6 0,12-8 0,-17 9 0,-4 3 0,6-7 0,-2 0 0,7-3 0,0-1 0,-10 5 0,0 0 0,7-3 0,1-1 0,-7 6 0,0 0 0,5-3 0,1 0 0,-1 3 0,4 0 0,-7 8 0,9 1 0,15-9 0,0 8 0,-13 9 0,3 8 0,-14 3 0,15 4 0,0-8 0,16 19 0,1-19 0,6 11 0,0-17 0,0-1 0,15 21 0,-8-26 0,4 2 0,11 1 0,1-1 0,4 22 0,6-26 0,-9 2 0,-6-13 0,20 18 0,-7-17 0,16 3 0,-11-13 0,1-1 0,-7 4 0,2-1 0,27 0 0,4-1 0,-11 2 0,2 0-1261,-6-4 1,3-2 0,-2-1 1260,9 0 0,-2 0 0,2-2 0,-2 0-692,-9 5 1,-2-1 691,2-8 0,-1 2 0,3 12 0,2 0 0,-4-12 0,3-4 0,1 2 0,2 6 0,1 2 0,2-1 0,-6-4 0,3 0 0,1-1 0,0 0 0,0 1 0,2 0 0,-1 0 0,-3 0-705,4 0 0,-3 0 0,0-1 705,-1-2 0,-2-1 0,-2-1 0,6 1 0,0 0-293,-6 0 1,3 0 0,0 0 292,0 0 0,1 0 0,-1 0 0,3 0 0,-1 0 0,-1 0 752,12 0 1,-4 0-753,-15 0 0,0 0 0,11 0 0,4 0 0,5 0 0,3 0 0,-12 1 0,2-1 0,1-1 0,-1-2 0,1-2 0,-1 1 0,-1 4 0,-1 0 0,-2-2 0,-7-5 0,-1-3 0,0 3 0,1 6 0,0 1 0,0-2 270,14-8 0,0-2-270,-12 7 0,1 1 0,-2-1 0,11-7 0,-3 0 0,-5 5 0,-4 0 0,-14-4 0,-2 1 0,25 7 0,0-16 0,-17 12 0,3 1 0,0-5 0,3 0 1151,9 4 0,4 1-1151,-14-3 0,3-2 0,-2 1 0,18 2 0,0 0 0,-19-1 0,0-2 0,-1 0 0,17-3 0,-2 0 0,-11 1 0,-3-1 593,-5 1 1,-2-1-594,2-3 0,-3 0 1660,16-11-1660,2-4 0,-15 9 962,-14 4-962,5-1 0,-4-2 0,8-6 0,-12 3 0,4-8 0,-2-7 0,-8-19 0,-8 24 0,-1 1 0,-7-17 0,0-4 0,-15 4 0,-10-5 0,9 24 0,-1 1 0,-22-22 0,11 16 0,-3 2 0,4 9 0,-2 1 0,0 2 0,-2 1 0,-13-8 0,-3 1 0,6 5 0,1 2 0,3 6 0,-2 0 0,-12-5 0,-4 0 0,0 2 0,-4 0-158,6 6 1,-3 1 0,-1-2 157,-7-4 0,-1-1 0,2 3-835,13 9 1,1 2 0,1-1 834,1-6 0,0-3 0,0 3 0,-14 4 0,0 2-421,18 2 1,-1-1 0,-2 0 420,-13-3 0,-4-1 0,2 3 0,9 5 0,1 1 0,1-2-1080,-1-7 0,1-3 0,1 3 1080,-9 7 0,-2 0 0,3-7 0,-6-3 0,-1 2-328,12 4 1,-1 2-1,-2 1 1,-1 0 327,2-1 0,-3 1 0,0 1 0,-1-2 0,1 1 0,-2-2 0,-1-1 0,1 0 0,1 1 0,3 1-200,-1 2 1,4 3 0,0-1 0,1-2 199,-15-6 0,1-2 0,6 2 0,7 7 0,2-1 81,7-5 1,-1-2-1,-1 2-81,-17 5 0,-1 2 925,18-4 0,-2 0 1,0 1-926,-5 2 0,0 1 0,3 1 0,0-2 0,3 2 962,-5 1 0,3 2-962,-9 6 0,14 4 0,-8 11 3588,-9 0-3588,21-8 0,-1-1 0,-2-6 0,2-1 0,-18 6 0,25-15 0</inkml:trace>
  <inkml:trace contextRef="#ctx0" brushRef="#br0" timeOffset="143845">3832 1759 8191,'-5'-11'0,"-1"5"5063,-10 1-5063,-17 5 2818,-1 8-2818,-30-5 859,33 8 1,0 1-860,-8-7 0,0 2 3392,-2 12 0,0 3-3392,1-7 0,2 1 0,6 4 0,-1 2 0,-6 0 0,2 1 0,-14 16 0,16-12 0,2 0 0,-8 11 0,-1 3 0,14-12 0,-9 16 0,1 9 0,16-16 0,0 3 0,4-2 0,3 0 0,3-1 0,3 0 0,-2 27 0,9-9 0,0 9 0,0-24 0,0 1 0,4-2 0,1 0 0,-5-1 0,2-3 0,21 22 0,-19-19 0,24 7 0,-6-1 0,5-9 0,3-2 0,-13-17 0,3 0 0,-4-5 0,24 11 0,11-5 0,-9-9 0,3-1 0,-10 2 0,1-2 0,23-5 0,4-3 0,-7 5 0,2 0-595,-2-4 1,3-2-1,-1 1 595,-4 0 0,0 1 0,0-2 0,1-2 0,1-1 0,-4 1 0,2 2 0,-3-1 0,3-7 0,-3-2 0,-16 6 0,-1-1 0,8-3 0,1-2 0,3-3 0,0 2 0,-10 6 0,-1 0 0,4-10 0,-2 2 0,10 10 0,11-19 0,4 6 0,0-2 0,-12-3 0,-20 14 0,-6-11 1784,-3 16-1784,7-23 0,3 11 0,10-21 0,-3 8 0,-1-1 0,-16 12 0,-6 5 0,0-4 0,2-1 0,4-6 0,-4 6 0,-1-4 0,-10 9 0,13-16 0,-10 0 0,12-12 0,-14 3 0,-1 6 0,-6 6 0,0-4 0,0-2 0,-6-9 0,5-1 0,-12-1 0,6 10 0,-1 3 0,-4 8 0,6 0 0,-11-1 0,1-2 0,-2 1 0,1 1 0,4 1 0,-5 0 0,0 0 0,-3 0 0,-5-2 0,3 4 0,-19-8 0,-16-1 0,22 11 0,-1-1 0,-8-1 0,1 1 0,-19 0 0,32 2 0,1 2 0,-9 10 0,6-10 0,-3-2 0,-2 7 0,-2-1 0,-9-6 0,-1-1 0,4 0 0,2 0 0,12 1 0,2 1 0,-7-3 0,14-1 0,-2 17 0,-23-13 0,11 14 0,-3 0 0,5-3 0,-1 0-315,-5 3 0,1 2 315,-24-1 0,19 4 0,-1 3 0,6-2 0,-1 1 0,-6 4 0,2 1 0,-10 6 0,20 2 0,14-10 0,5 17 0,9-22 0,-1 13 0</inkml:trace>
  <inkml:trace contextRef="#ctx0" brushRef="#br0" timeOffset="169114">11442 15033 8191,'-6'-4'0,"6"2"5063,15-2-5063,27 12 2818,6-6-2818,-5 2 0,4 1 0,-4 0 0,1 0 0,6-4 0,4 0 0,-10 2 0,2 1 0,-3-1 2,4-3 0,-1 0-2,11 0 0,0 0 0,-12 0 0,0 0 1634,-3-3 1,4-2 0,0 1-1635,4 3 0,1 1 0,1-2 0,8-1 0,3-2 0,-3 2 0,-12 2 0,-1 1 0,-2 1-690,19-1 1,-3 0 689,-16 0 0,1 0 0,-1-4 0,2-1 0,1 2 0,2 1 0,0 2 0,3-1 0,-5-2 0,3 0 0,1 0 0,-2-1 0,13 0 0,-1 0 0,-2 1 0,-9 2 0,-2 1 0,0-1 0,1-3 0,1 0 0,-3 1-204,5 2 0,0 2 204,-8-1 0,2 0 0,-3 0 0,6 0 0,-2 0 0,-1 0 0,-3 0 0,13 0 0,-3 0 2161,11 0-2161,-24 4 0,3 2 0,7-5 0,2 0 0,3 4 0,0 0 0,-8-4 0,-1-2 59,-1 1 1,-1 0-60,-9 1 0,1-2 480,14-4 0,4-1-480,7 4 0,7 1 0,-12-1 0,7-1 0,2-1 0,-5 2-1157,-1 2 1,-2 0 0,2 0 1156,-2 0 0,4 0 0,0 0 0,-3 0 0,4 0 0,-2 0 0,1 0-636,-12 1 0,1-1 1,1 0-1,1-1 636,9-1 0,2-2 0,1 1 0,-1 0-49,-2 2 0,-1 0 0,0 1 0,2-1 49,-8-1 0,2-1 0,0 0 0,-1 0 0,-4 1 0,17-1 0,-4 0 0,-1 0 0,-4 3 0,0 0 0,-9-2 194,-11-2 0,-9 0-194,-5 4 834,-15 9 0,-7-7 0,-4 7 1</inkml:trace>
  <inkml:trace contextRef="#ctx0" brushRef="#br0" timeOffset="171794">26586 15122 8191,'-16'-5'0,"1"4"5063,13-4-5063,16 5 0,27 0 0,-7 0 0,6 0 11,5 1 1,8-1-1,5 0 1,0-1-12,-2-1 0,1-1 0,3 0 0,2 0 0,3 0-211,-11 2 0,3 1 0,3 0 0,0 0 0,1 0 1,0-1-1,-1 1 0,-2-1 211,10-1 0,-1 0 0,-1 0 0,0-1 0,0 0 0,0 1 0,-8 0 0,1 0 0,0-1 0,0 1 0,-2 0 0,-1 0 0,-2 1 0,4 0 0,-3 0 0,-1 1 0,1-1 0,2 0-229,0-1 0,3 0 0,1-1 1,0 0-1,0 1 0,-1 0 229,-3 1 0,0 1 0,-1 0 0,1 1 0,0-1 0,1 0 0,3 0 0,3 0 0,0 0 0,-1 0 0,-1 0 0,-4 0 0,13 0 0,-2 0 0,-4 0 0,-5 0 0,-3 0 0,-5 0 0,-6 0 0,-3 1 0,-12-2 1342,-17-4-1342,-32 4 927,-2-4 0,-4 5 0,15 0 0</inkml:trace>
  <inkml:trace contextRef="#ctx0" brushRef="#br0" timeOffset="172961">21863 15109 24575,'19'-6'0,"-6"1"0,50 5 0,-6 0 0,10 0-1982,-14 0 1,5 0 0,4 0 0,3 0 1981,-8 0 0,4 0 0,2 0 0,1 0 0,1 0 0,-3 0-475,-2 0 1,-1 0 0,-1 0 0,1 0 0,3 0 0,2 0 474,-8 0 0,3 0 0,2 0 0,2 0 0,0 0 0,0 0 0,-1 0 0,0 0 0,-3 0 0,8 0 0,-1 0 0,-2 0 0,0 0 0,1 0 0,0 0 0,2 0 0,-2 0 0,1 0 0,2-1 0,0 1 0,-1 0 0,0 0 0,-2 0 0,-3 1 0,6 0 0,0 2 0,-2-1 0,-3 1 0,-3-1 0,-2 0 497,3-2 1,-3 0 0,-4 1 0,-6 1-498,8 4 0,-13 0 0,-20-6 0,-18 0 0</inkml:trace>
  <inkml:trace contextRef="#ctx0" brushRef="#br0" timeOffset="174793">31199 14050 8191,'0'-31'0,"26"3"5063,10 4-5063,-4 13 0,4 2 1409,-1 1 0,2 1-1409,6 2 0,-2 2 0,13 3 1719,-6 4-1719,-37 2 6784,0 26-6784,-10 22 0,-3-7 0,-1 8 0,-3-5 0,0 3 0,-2 0 0,0-6 0,-1 0 0,1-1 0,0 1 0,1 0 0,3-4 0,1-5 0,5-5 0,10 2 0,8-13 0,1-16 0,0 1 0,0-7 0,-5 0 0,1 26 0,-9 16 0,-4 17 0,1 0 0,2 1 0,1 1 0,-2 4-298,-1-2 0,-2 4 0,0-1 0,0-4 298,2-2 0,0-4 0,-2-7 0,-5-2 0,-1-9 0,2-1 0,-13-30 0,7 2 0,-13-5 0,-6-8 0,-6-5 298,-4-13 0,15 6 0,8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28:55.84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25146 2402 24575,'20'1'0,"14"10"0,18 16 0,-22-5 0,0 3 0,-3 5 0,-2 2 0,-3-1 0,-3 0 0,8 20 0,-10-20 0,9-17 0,7-22 0,7-11 0,10-7 0,7-7 0,5-3-834,-12 6 0,4-2 0,1-1 0,3-2 0,0 0 834,-10 5 0,2-1 0,1 0 0,1-1 0,0-1 0,0 1 0,-1 1 0,0-1 0,1 0 0,-1 0 0,1 1 0,-1-1 0,-1 2 0,-1 0 0,3-2 0,0 2 0,-2-1 0,0 2 0,-2 0 0,-1 1-147,9-5 1,-1 1 0,-3 2 0,-4 3 146,-3 1 0,-4 3 0,-3 2 0,0 1 0,-6 3 0,-1 3 0,-16 9 0,-7 2 1005,-3 1 0,-3 1 0,0 0 1</inkml:trace>
  <inkml:trace contextRef="#ctx0" brushRef="#br0" timeOffset="4383">22577 8010 24575,'30'0'0,"15"0"0,21 0 0,-20 0 0,3 0 0,13 0 0,3 0-506,-12 0 1,1 0 0,2 0 505,6 0 0,1 0 0,1 0 0,-1 0 0,1 0 0,-1 0 0,-4 0 0,0 0 0,0 0 0,7 0 0,2 0 0,-5 0 0,-15 0 0,-4 0 0,1 0 122,4 0 1,0 0 0,-7 0-123,25 0 0,-20 0 0,-14 0 0,-5 0 0,3-2 0,-16 2 0,3-2 0</inkml:trace>
  <inkml:trace contextRef="#ctx0" brushRef="#br0" timeOffset="6799">21251 8755 24575,'22'0'0,"18"0"0,-2 0 0,6 0 0,-1 0 0,4 0 0,2 0-985,10 0 0,4 0 0,1 0 985,-9 0 0,1 0 0,1 0 0,0 0 0,0 0 0,1 0 0,0 0 0,-1 0 0,-3 0 0,-1 0 0,0 0 0,0 0 0,-2 0 0,0 0 0,-1 0 0,0 0 0,12 0 0,-1 0 0,0 0-121,0 0 1,0 0 0,0 0 120,-1 0 0,0 0 0,0 0 0,-4 0 0,-1 0 0,0 0 170,-4-1 1,0 1-1,-2-1-170,17-1 0,-4 1 0,-9-1 0,-4 1 0,-8 0 0,-2 0 1432,15 1-1432,-17-2 1072,-11 0-1072,-5 1 301,-5-1-301,-2 1 0,-5-2 0,-3 0 0,-3 0 0,-3 2 0</inkml:trace>
  <inkml:trace contextRef="#ctx0" brushRef="#br0" timeOffset="8432">20109 9624 24575,'41'0'0,"0"0"0,20 0 0,6 0 0,-11 0 0,4 0 0,5 0 0,-14 0 0,3 0 0,4 0 0,0 0 0,0 0 0,-2 0-1178,3 0 0,-2 0 1,0 0-1,1 0 1,3 0 1177,1 0 0,3 0 0,2 0 0,-1 0 0,-1 0 0,-3 0 0,-1 0 0,-1 0 0,-3 0 0,0 0 0,-1 0 75,8 0 0,-1 0 1,-1 0-1,-3 0-75,8 0 0,-2 0 0,-3 0 332,-10 0 1,-2 0 0,-2 0-333,16-1 0,-2 0 0,-11 0 0,-3 0 0,-4-2 0,-2-1 1467,-4-2 1,-3-2-1468,23-11 0,-23 4 0,-12 3 0</inkml:trace>
  <inkml:trace contextRef="#ctx0" brushRef="#br0" timeOffset="11066">24746 7382 8191,'-11'0'0,"5"-5"5063,-3-1-5063,7-9 2818,4-6-2818,5-1 1719,9-11-1719,5 6 6784,28-16-6784,7 15 0,-16 7 0,2 2 0,-8 11 0,-2 4 0,24 1 0,-15 36 0,-31 1 0,-4 9 0,0 1 0,-1 4 0,-1 1-935,-3-3 0,-1 0 1,-1 0 934,1 8 0,0 1 0,0-3 0,1 3 0,-2-1-296,-2-8 0,-2 1 0,1 0 296,3-2 0,0 0 0,0 0 0,2 1 0,0 1 0,1-4 0,0 6 0,6-6 0,23 12 0,-3-43 0,6 4 0,-12 1 0,-20 45 0,-2-10 0,-1 12 0,-1 4-401,-2-12 0,-2 3 1,0 3-1,0 2 1,2 0 400,2-1 0,2 3 0,1 1 0,-1-1 0,0 0 0,-2-3 0,-2 1 0,-2-2 0,0-2 0,0 0 0,2-2 0,1 8 0,2 1 0,-2-6 0,-2-8 391,-8-4 0,-1-7-391,-7 20 0,-13-25 0,0-38 0,-5-7 0,2 1 0,-1-2 0,-14-4 0,0-2 0,7-8 0,3 2 1228,-10 0 0,12-4 0,31 19 1</inkml:trace>
  <inkml:trace contextRef="#ctx0" brushRef="#br0" timeOffset="13217">25855 7754 24575,'-6'-11'0,"1"0"0,10 5 0,1 1 0,5 5 0,-1 5 0,6 7 0,3 18 0,0 0 0,-5 4 0,-8 9 0,-6-10 0,0 12 0,-6-14 0,4-57 0,-4 7 0,15-44 0,1 25 0,12 3 0,-6 9 0,1 11 0,-7 15 0,1 6 0,-5 5 0,4 0 0,-4 9 0,0-7 0,3 2 0,1-11 0,2-8 0,12-9 0,-10 6 0,10-4 0,-12 11 0,-2 9 0,-1-2 0,-7 12 0,7-11 0,-3 1 0,0-9 0,-1 0 0</inkml:trace>
  <inkml:trace contextRef="#ctx0" brushRef="#br0" timeOffset="13348">26298 7737 24575,'0'10'0,"5"-4"0,-4 4 0,4-9 0,-5 4 0</inkml:trace>
  <inkml:trace contextRef="#ctx0" brushRef="#br0" timeOffset="13668">26407 7726 24575,'8'42'0,"10"4"0,-10-28 0,6 10 0,4-38 0,4-7 0,15-12 0,-5 6 0,-2 17 0,-14 6 0,-6 9 0,4-1 0,-3 14 0,10-7 0,0-3 0,-10-6 0,-1-6 0</inkml:trace>
  <inkml:trace contextRef="#ctx0" brushRef="#br0" timeOffset="14565">27481 7250 24575,'-15'-11'0,"3"-4"0,-3 3 0,-5 2 0,2 10 0,-13 27 0,14 4 0,4 7 0,2 5 0,3 4 0,1 7 0,4-3 0,14 12 0,7-26 0,16-45 0,-4-15 0,10-20 0,-10-16 0,-18 15 0,-2-8 0,-2 2-261,0-6 1,-2 1 260,0-26 0,-4 31 0,-3 57 0,-3 24 0,3 13 0,9 14 0,2 0 0,-4-16 0,3-4 0,16 10 0,-9-42 0,-10-6 0,20-10 0,-16-1 521,13 6-521,-13 10 0,-9 7 0,9 4 0,-4-1 0,9-8 0,-8 2 0,2-9 0</inkml:trace>
  <inkml:trace contextRef="#ctx0" brushRef="#br0" timeOffset="14898">27787 7021 24575,'12'-20'0,"-5"4"0,-1 10 0,-6 19 0,-1 19 0,2 11 0,2 4 0,1 6 0,1 2-498,1 5 1,1 2 0,2 1 497,1 3 0,2 1 0,-1-7 181,1 0 0,-1-9-181,5 6 0,-26-47 0,-2-10 0,-15-27 0,14-10 0,-11-20 0,21 1 0,-7 25 0,10 6 0</inkml:trace>
  <inkml:trace contextRef="#ctx0" brushRef="#br0" timeOffset="15133">28074 6923 24575,'0'34'0,"0"-1"0,0 2 0,0 3 0,4 10 0,0 7 0,0-3 0,-3 13 0,1-1-1057,4-8 1,2 2 0,-2-7 1056,-5-9 0,0-7 997,8-3-997,-14-26 130,-6-8 0,4 1 0,-2-5 1</inkml:trace>
  <inkml:trace contextRef="#ctx0" brushRef="#br0" timeOffset="15618">28357 7203 24575,'0'-26'0,"-14"9"0,2 8 0,-17 22 0,10-1 0,-10 40 0,19-20 0,-5 13 0,24-30 0,30-30 0,5-15 0,-11 10 0,-1 1 0,8-10 0,-6 16 0,-22 22 0,2 3 0,-13 4 0,3 4 0,1-13 0,11-24 0,9-23 0,-1 6 0,-1 0 0,1-8 0,3 9 0</inkml:trace>
  <inkml:trace contextRef="#ctx0" brushRef="#br0" timeOffset="16049">28724 7016 24575,'-10'10'0,"4"2"0,1 4 0,9 0 0,15-1 0,-1-8 0,10 2 0,2-15 0,-7-2 0,6-6 0,-8 7 0,1-8 0,-1 12 0,-3-6 0,-3 9 0,-5 0 0,1 0 0,13 0 0,4 0 0,4-5 0,-2-2 0,-23 1 0,-8 6 0,-6 1 0,-2 5 0</inkml:trace>
  <inkml:trace contextRef="#ctx0" brushRef="#br0" timeOffset="16434">26760 8377 8191,'8'-6'0,"18"-7"0,12-3 588,8 0 1,6-1-1,2-1-588,1-1 0,0 0 0,3 0 0,-6 3 0,2 0 0,1 0 0,-4 1 0,5 0 0,-3 0 0,2 1 0,-6 1 0,4 1 0,-1-1 0,-2 1 790,6-4 0,-1 0 1,0 0-791,3 0 0,-1 1 0,-5 0 0,-6 3 0,-8-1 0,1-7 2106,-21 19-2106,-16-8 1280,-25 2 0,14 1 1,-23 2-1</inkml:trace>
  <inkml:trace contextRef="#ctx0" brushRef="#br0" timeOffset="21217">22864 13136 8191,'0'-11'0,"0"0"5063,0 1-5063,6-10 2818,4 5-2818,19-20 1719,-6 14-1719,14-6 6784,-9 7-6784,-1 7 0,-1 2 0,-5-1 0,4 11 0,-3-6 0,4 7 0,-5 5 0,-4-4 0,7 26 0,-7-11 0,5 27 0,-12-9 0,5 5 0,-13 1 0,7-2 0,-9 25 0,0-29 0,0 1 0,0 15 0,0 2 0,0 5 0,0-2 0,0-10 0,0-1 0,0 13 0,0 0 0,0-17 0,0-1 0,-1 8 0,2 0 0,4-11 0,2-3 0,2 14 0,14-20 0,-6-11 0,13-2 0,5 7 0,-2-12 0,0 4 0,-3-13 0,-7 0 0,7-5 0,-14-18 0,-5-6 0,-6-7 0,-10 15 0,-1 12 0,-24 51 0,19-15 0,-8 7 0,0 3 0,15 11 0,-8 2 0,-2 5 0,7-3 0,1 4-444,1-6 1,1 2-1,-1 1 444,-3 2 0,0 0 0,2-1-1018,4 10 0,1-2 1018,-5 5 0,0-2 0,5-15 0,2 0-298,-1 8 1,0 2 297,0-14 0,0 1 0,0-1 0,0 18 0,0-3 0,0-8 0,0-5 0,1-9 0,-2-5 1148,-8 0-1148,-7-1 2103,-11-14-2103,-9-13 711,1 0-711,-22-6 0,-3 0 0,22 1 0,0-2 0,3-3 0,1-1 0,-24-5 0,28-1 0,13 3 0</inkml:trace>
  <inkml:trace contextRef="#ctx0" brushRef="#br0" timeOffset="31649">23306 13637 24575,'-17'-8'0,"7"-3"0,22 1 0,19-6 0,8-2 0,-2-1 0,2-2-1031,1 3 0,3-2 1,-1 0 1030,7-7 0,-1-1 0,4 1 0,-3 0 121,-18 9 0,-4 1-121,21-7 0,-42 14 0,-10 3 0,-4-5 0,16 5 2302,5 15-2302,22 6 548,-10 8-548,-8-1 0,-8-3 0,-19 8 0,-14 0 0,0-2 0,-1-9 0,16-9 0</inkml:trace>
  <inkml:trace contextRef="#ctx0" brushRef="#br0" timeOffset="38430">25402 12404 8191,'0'-11'0,"-5"5"5063,-1-4-5063,-9 9 2818,-2 7-2818,-14 12 1719,8 13-1719,1 5 6784,5 12-6784,15-15 0,-2 0 0,36-22 0,3-25 0,20-13 0,-24-2 0,-11 32 0,-15 25 0,0 18 0,-4-12 0,4-14 0,-5-9 0,4-5 0,-2-1 0,2-5 0</inkml:trace>
  <inkml:trace contextRef="#ctx0" brushRef="#br0" timeOffset="38647">25580 12489 24575,'5'21'0,"5"2"0,7 0 0,-6 1 0,-2-6 0,-9-3 0,-10-4 0,-7-25 0,4 5 0,-2-14 0,15 14 0</inkml:trace>
  <inkml:trace contextRef="#ctx0" brushRef="#br0" timeOffset="38784">25610 12409 24575,'26'-30'0,"-1"0"0,5-2 0,3 1 0,12 0 0,2 2-432,-12 5 0,-1 3 432,25-6 284,-41 14-284,-8 12 35,-35 10 1,23-5 0,-24 11 0</inkml:trace>
  <inkml:trace contextRef="#ctx0" brushRef="#br0" timeOffset="39065">25234 13208 24575,'49'-22'0,"0"-1"0,-1 1 0,1 0 0,3 1 0,1 1 0,0 0 0,-1-1 0,-1-1 0,0-1 0,-1 1 0,-3 2-1849,6 0 1,-2 2 0,-4 1 1848,6-3 0,-9 2 0,-12 2 1657,-22 4-1657,-5 1 0,-5 5 0,0 1 0</inkml:trace>
  <inkml:trace contextRef="#ctx0" brushRef="#br0" timeOffset="39250">26215 12586 24575,'-16'-11'0,"5"0"0,7 5 0,4 1 0</inkml:trace>
  <inkml:trace contextRef="#ctx0" brushRef="#br0" timeOffset="39431">26526 12308 24575,'0'57'0,"-8"4"0,7-19 0,-1 0 0,-6 12 0,17-5 0,-7-39 0,7-5 0</inkml:trace>
  <inkml:trace contextRef="#ctx0" brushRef="#br0" timeOffset="39581">26680 12603 24575,'-21'0'0,"4"0"0</inkml:trace>
  <inkml:trace contextRef="#ctx0" brushRef="#br0" timeOffset="43263">24429 14253 24575,'-6'5'0,"-3"10"0,-5 23 0,-3 17 0,2 9 0,18 0 0,13-22 0,8-6 0,-2-14 0,-10-1 0,-26 15 0,-9-8 0,-19 0 0,10-15 0,2-18 0,18-15 0,3 11 0,9-9 0</inkml:trace>
  <inkml:trace contextRef="#ctx0" brushRef="#br0" timeOffset="43414">24432 14511 24575,'0'0'0</inkml:trace>
  <inkml:trace contextRef="#ctx0" brushRef="#br0" timeOffset="43614">24628 14351 24575,'0'24'0,"0"4"0,0 36 0,0-21 0,0 0 0,0-6 0,0 0 0,0 4 0,0-4 0,0-6 0,0-12 0,0-10 0</inkml:trace>
  <inkml:trace contextRef="#ctx0" brushRef="#br0" timeOffset="43798">24774 14719 24575,'0'0'0</inkml:trace>
  <inkml:trace contextRef="#ctx0" brushRef="#br0" timeOffset="44114">24109 15322 24575,'38'0'0,"6"-11"0,7-6 0,-9 2 0,3-3 0,1 1-722,6-2 0,2 0 0,2-1 722,-5-1 0,2-2 0,-1 2 0,-5 2 0,14 2 0,-5 1 139,-8-4 0,-9 3 0,-11 12 0,-37 5 0</inkml:trace>
  <inkml:trace contextRef="#ctx0" brushRef="#br0" timeOffset="48413">23773 15655 24575,'-6'4'0,"1"12"0,13 43 0,7-11 0,-2-10 0,3-2 0,19 3 0,16-4 0,-9-19 0,8-1 0,-19-9 0,22-4 0,-2 4 0,-9-10 0,1-2 0,18-5 0,-14-1 0,2-3 0,-10-1 0,1-1 0,18-3 0,4 0-328,-19 4 1,0 0 0,0 1 327,2-2 0,-1 1 0,-1 1 0,10 2 0,-1-1 0,5-9 0,-1 0-24,-14 13 0,-2-1 24,8-7 0,-1-1 0,-6 6 0,-3 3 0,20 0 0,6-5 0,-4 13 0,-27-2 0,2-1 0,7 5 0,-1 0 0,12 0 0,10 0 0,-25 0 979,25 15-979,-27-6 0,1 1 0,8 5 0,0 3 0,-6 2 0,-3-2 0,16 2 51,-11 11-51,-18-19 0,2 8 0,-10-14 0,-3-21 0,22-26 0,-6-6-326,-4 19 1,-1-1 325,11-15 0,-12 15 0,2 0 0,3 1 0,1 0 0,5-6 0,2 1 0,2 6 0,1 2 0,-1 0 0,1 1 0,-4 7 0,-1 3-270,0 4 1,-1 0 269,0-3 0,0 0 0,12 1 0,3-1 0,-6-4 0,3-3 0,-1 0 0,16-2 0,1-3 0,-7-1 0,3-4 0,-4 0 0,-10 6 0,-3 1 0,1-4 0,7-9 0,2-3 0,-2-2-132,-1 1 0,0-1 0,-3-2 132,-5 1 0,-1 0 0,-3 0-733,7-10 0,-5 2 733,-8 7 0,-6 3 0,-10-9 0,11-2 0,-20 11 487,10-5-487,-13 17 976,-5 4-976,-1 18 1589,-16-8-1589,-36 11 0,30-6 0,-22 9 0</inkml:trace>
  <inkml:trace contextRef="#ctx0" brushRef="#br0" timeOffset="49196">26100 13160 24575,'12'18'0,"5"29"0,-7 1 0,0 6 0,-4-4 0,1 1-1736,5 11 1,-1 0 1735,-10-15 0,1-2 514,8 2 1,1-2-515,-3-9 0,-1-3 0,11 18 582,-15-65-582,-19-31 0,3 11 0,0-1 0,-8-13 0,11 23 0</inkml:trace>
  <inkml:trace contextRef="#ctx0" brushRef="#br0" timeOffset="49531">25878 13152 24575,'19'-19'0,"25"-4"0,-10 13 0,4 3 0,8 5 0,2 4 0,0 7 0,-1 3 0,-8 2 0,0 1 0,7 6 0,-2-3 0,19-3 0,-28-4 0,-4-2 0,-3-9 0,-19 0 0</inkml:trace>
  <inkml:trace contextRef="#ctx0" brushRef="#br0" timeOffset="56413">26732 11380 24575,'12'16'0,"15"21"0,1 4 0,6 4 0,9 2 0,3 0 0,-5-3 0,3-1 0,-6-14 0,3-1 0,-2-5-918,4-2 1,-2-2 917,-3 4 0,-2-3 593,12-8-593,-62-32 75,2-6 1,-12-7 0,11 14 0</inkml:trace>
  <inkml:trace contextRef="#ctx0" brushRef="#br0" timeOffset="56781">27272 11358 8191,'-5'-6'0,"-1"1"5063,-20 55-5063,7-6 0,-1 5 0,3-8 0,-1 2 0,0 0 203,-1 5 1,-1 1 0,-1-2-204,-6 12 0,-1 0 0,5-14 0,-2 1 0,2-1 705,-7 10 1,2-1-706,-4 3 0,4-6 0,2 1 1384,13-20 1,13-25-1,0 2 1</inkml:trace>
  <inkml:trace contextRef="#ctx0" brushRef="#br0" timeOffset="57714">27328 14270 24575,'12'32'0,"3"11"0,2 11 0,-7 6 0,0-17 0,-1 4 0,-3-1 0,0 3 0,1-6 0,1 4 0,1 0-1539,1 3 0,0 1 0,0-3 1539,4 12 0,-2-3 0,-2-3 0,0-3 705,1-19 0,-1-1-705,-4 7 0,-1-1 751,14 25-751,-9-7 0,1-34 0,-10-17 2456,4-39-2456,-15-4 0,-1-5 0,-2-4 0,-3 12 0,0 1 0,-10-25 0,10 27 0</inkml:trace>
  <inkml:trace contextRef="#ctx0" brushRef="#br0" timeOffset="58114">27098 14451 24575,'12'-23'0,"-4"-6"0,1 7 0,-1-14 0,4-1 0,5 8 0,-9 5 0,18 16 0,-12-1 0,24 8 0,-6 2 0,-5 0 0,2 10 0,-17-10 0,8 4 0,-13-10 0,2 4 0,-9-4 0</inkml:trace>
  <inkml:trace contextRef="#ctx0" brushRef="#br0" timeOffset="61248">24013 13965 24575,'0'11'0,"0"4"0,8 9 0,3 23 0,4-7 0,4 3 0,-2-27 0,13-28 0,8-12 0,7-11 0,5-6 0,-4 5 0,3-1 0,-1-1-966,-5 4 1,-2-1 0,-2 5 965,6-2 0,-7 6 0,-3 0 0,-25 25 0,-9 13 0,4-8 0,-5 13 0</inkml:trace>
  <inkml:trace contextRef="#ctx0" brushRef="#br0" timeOffset="64998">24746 15608 8191,'0'11'0,"0"46"3931,11 7-3931,-11-11 0,3 1 0,7-13 0,2 1 0,-5 2 0,-1 5 0,1-2 1176,9 17 1,1 1-1177,-5-14 0,1 1 0,-2-5 0,-1-1 0,0-6 1922,10 17-1922,-19-88 0,4 30 0,-5-41 0</inkml:trace>
  <inkml:trace contextRef="#ctx0" brushRef="#br0" timeOffset="65297">24660 15746 8191,'0'-38'0,"0"12"5063,5 3-5063,9-2 2818,6-2-2818,-5-1 1719,6 2-1719,-14 15 6784,8-1-6784,0 6 0,1 7 0,-4 1 0,-3 4 0</inkml:trace>
  <inkml:trace contextRef="#ctx0" brushRef="#br0" timeOffset="65596">25040 15512 24575,'16'57'0,"-1"0"0,-2 4 0,1 4 0,2-7 0,3 2 0,-2-1-2088,-6-10 1,-1-2 0,1-2 2087,7 10 0,-2-6 0,-3 7 1839,11-28-1839,-21-12 1007,10-9-1007,-16-12 0,6 3 0,-7-8 0</inkml:trace>
  <inkml:trace contextRef="#ctx0" brushRef="#br0" timeOffset="65913">25035 16039 24575,'-8'-23'0,"2"-6"0,15-13 0,3-5 0,1 0 0,1-4 0,-7-5 0,0-1 0,7-7 0,-1 2 0,-12 14 0,1 5 0,14-3 0,0 79 0,1 15 0,4-13 0,1 0 0,-1 14 0,16-18 0,-24-21 0,-2-5 0,-6-5 0</inkml:trace>
  <inkml:trace contextRef="#ctx0" brushRef="#br0" timeOffset="66130">25437 15501 24575,'15'58'0,"-3"-9"0,11 5 0,2 3 0,-12-17 0,0 0 0,11 22 0,-1-2 0,-3-2 0,-3-22 0,-11-26 0,-6-5 0</inkml:trace>
  <inkml:trace contextRef="#ctx0" brushRef="#br0" timeOffset="66429">25415 15805 24575,'0'-52'0,"1"1"0,3 7 0,3 1 0,0 0 0,4 4 0,14-11 0,-11 34 0,1 7 0,4 20 0,-1 1 0,3 1 0,-4 6 0,-6-17 0,1 7 0,-6-9 0,-1 0 0</inkml:trace>
  <inkml:trace contextRef="#ctx0" brushRef="#br0" timeOffset="66681">25778 15405 24575,'5'42'0,"0"0"0,13 23 0,-4-24 0,2-2 0,15 8 0,-1 1 0,-6-21 0,-12-25 0,-3-8 0,-9-5 0,0 2 0</inkml:trace>
  <inkml:trace contextRef="#ctx0" brushRef="#br0" timeOffset="67031">25664 15353 24575,'-12'-17'0,"21"-4"0,19-7 0,15 6 0,-8-9 0,-11 23 0,-8 25 0,4 11 0,5 15 0,1-13 0,-5-17 0,-11-7 0,-5-6 0</inkml:trace>
  <inkml:trace contextRef="#ctx0" brushRef="#br0" timeOffset="71995">3366 3826 8191,'-6'5'0,"2"5"5063,8 7-5063,-2 12 2818,2 3-2818,-4 7 1719,0-1-1719,0 2 6784,0-1-6784,0-2 0,0-11 0,0-1 0,0-18 0,0 2 0</inkml:trace>
  <inkml:trace contextRef="#ctx0" brushRef="#br0" timeOffset="72863">3360 3545 8191,'5'-11'0,"5"-4"5063,2 3-5063,15 2 2818,-13 10-2818,15 15 1719,-13 19-1719,-3 13 6784,-11 3-6784,-3-10 0,-25-4 0,16-19 0,-21 4 0,18-6 0,-3-3 0,8 7 0,4-7 0,4 12 0,6 3 0,7 9 0,9 0 0,3-9 0,-1-6 0,13-8 0,5-5 0,9-2 0,-7-11 0,-17 4 0,1-16 0,-14 4 0,6-11 0,-8 3 0,-4 0 0,-3 0 0,-5-13 0,-10 14 0,-1-9 0,-10 23 0,10 10 0,-3 3 0,13 8 0,-4 5 0,5-3 0,10 0 0,1-8 0,6-5 0,-1 2 0,-10 5 0,3 0 0,-3-5 0,0-1 0,-1-5 0</inkml:trace>
  <inkml:trace contextRef="#ctx0" brushRef="#br0" timeOffset="73330">3917 3442 24575,'-11'63'0,"6"-18"0,2 3 0,2 6 0,2 0 0,-1-5 0,0-3 0,0-8 0,0-8 0,0-19 0,6-8 0,12-32 0,2 15 0,9-4 0,-7 23 0,-6 1 0,0 10 0,-10-5 0,-1 9 0,-15-8 0,3-2 0,-8-5 0,4-5 0,1 0 0,-6-9 0,9 7 0,-2-7 0</inkml:trace>
  <inkml:trace contextRef="#ctx0" brushRef="#br0" timeOffset="73779">4144 3509 11452,'5'-6'0,"-4"20"4918,4 32-4918,-5-8 0,0 3 0,0-6 0,0 1 0,0 2 0,0-4 0,0-8 2283,6-15-2283,8-31 1297,17-7-1297,-3-3 4625,1 16-4625,-13 19 0,-10 15 0,-2 8 0,-8 3 0,-7-8 0,-1-12 0,-3-10 0,9-11 0,1 3 0,5-3 0</inkml:trace>
  <inkml:trace contextRef="#ctx0" brushRef="#br0" timeOffset="73930">4354 3746 10875,'6'27'0,"3"-16"5004,-8 30-5004,9-33 0,-9 6 0,4-14 0</inkml:trace>
  <inkml:trace contextRef="#ctx0" brushRef="#br0" timeOffset="74064">4452 3537 24575,'-6'-11'0,"1"5"0,5 1 0</inkml:trace>
  <inkml:trace contextRef="#ctx0" brushRef="#br0" timeOffset="74228">4498 3474 24575,'0'55'0,"0"-3"0,0-3 0,0 14 0,-10-4 0,7 2 0,-7-15 0,10-29 0</inkml:trace>
  <inkml:trace contextRef="#ctx0" brushRef="#br0" timeOffset="74380">4458 3774 8191,'11'-21'0,"18"7"0,7 2 1809,-5-3 1,1 2-1810,7 3 0,-2 1 0,1-6 0,-34 15 0</inkml:trace>
  <inkml:trace contextRef="#ctx0" brushRef="#br0" timeOffset="74712">3063 4615 24575,'54'-14'0,"0"-1"0,0 0 0,2 1 0,4 0 0,2-1 0,0 0-1967,-10 1 1,-1 0 0,2-1 0,-1 1 0,2 1 1872,5-2 1,2 1-1,0 0 1,-1 1-1,-3 4 94,-1 3 0,-3 2 0,0 2 0,2-4 190,0-1 0,3-3 0,0-1 1,-1 1-1,-3 1-190,15 1 0,-4 1 0,-1-1 611,1-4 0,0-2 0,-14-3-611,-4-19 0,-46 27 0,-16-11 0</inkml:trace>
  <inkml:trace contextRef="#ctx0" brushRef="#br0" timeOffset="79379">3856 4506 24575,'-11'0'0,"5"5"0,-4-4 0,9 8 0,-8-7 0,-2 25 0,-8-3 0,-1 7 0,-2 6 0,-9 6 0,-3 2 0,-1 1 0,-1 2 0,-3 5 0,2 0 0,10-10 0,2-3 0,1 1 0,3-2 0,-9 20 0,0-7 0,2-18 0,8-12 0,-5 2 0,19-13 0,-5 0 0,10-11 0,-9-6 0,9-10 0,-4 9 0,5-2 0</inkml:trace>
  <inkml:trace contextRef="#ctx0" brushRef="#br0" timeOffset="79697">3194 5144 24575,'0'48'0,"0"1"0,-4-7 0,0 0 0,2 19 0,-7-18 0,14-23 0,-4-6 0,9-12 0,9 7 0,16-9 0,15-10 0,8 1 0,-21-2 0,-5 5 0,-26 6 0,-2 0 0</inkml:trace>
  <inkml:trace contextRef="#ctx0" brushRef="#br0" timeOffset="83495">2384 6054 24575,'0'21'0,"0"16"0,0 1 0,0 5 0,0-8 0,0 3 0,0 8 0,0 5 0,0-1-493,0 17 0,0-1 493,0-18 0,0 1 0,0-3 0,3 14 0,0-8 323,-1 7-323,4-44 164,-6-45-164,0-1 0,0-32 0,0 23 0,0 11 0,0 12 0</inkml:trace>
  <inkml:trace contextRef="#ctx0" brushRef="#br0" timeOffset="84196">2423 6092 24575,'5'-6'0,"10"-5"0,19 1 0,11 1 0,5-8 0,6-2 0,-13 10 0,1 2 0,2-2 0,4-4 0,2-3 0,-1 3 0,17 2 0,-6 2 0,-24 4 0,-7 0 0,-4 0 0,-17 4 0,3 26 0,-5-1 0,10 18 0,3 8 0,-7 1 0,1 3 0,0-12 0,1 2 0,-1-2 0,3 13 0,-3-5 0,-6-14 0,-2-5 0,-1-6 0,-35 1 0,0-14 0,-7-1 0,-23 7 0,-7 0-1266,11-3 1,-2-1 0,0 1 1265,5-1 0,2 0 0,-1 0 0,-4 0 0,0 1 0,4-1-2763,-8 6 0,5-3 2763,13-7 0,2-1 0,-22 6 0,40-10 0,5-4 0,5-6 0,6 3 0,5-7 0</inkml:trace>
  <inkml:trace contextRef="#ctx0" brushRef="#br0" timeOffset="87662">2596 6264 8191,'-6'-5'0,"-4"4"5063,9-9-5063,-4 35 2818,5 11-2818,0-4 0,0 4 0,0-1 0,0-1 0,0 15 1719,0-16-1719,-6-13 6784,20-59-6784,3 4 0,8-23 0,5 24 0,-18 30 0,-2 13 0,-5-2 0,-5 8 0,0 0 0,0 2 0,0-1 0,0-6 0,0-5 0</inkml:trace>
  <inkml:trace contextRef="#ctx0" brushRef="#br0" timeOffset="88147">2803 6278 24575,'0'27'0,"0"-6"0,-5 3 0,4-6 0,-4 3 0,5-6 0,0-4 0,5-5 0,1-1 0,9-5 0,14-5 0,-5 4 0,10-9 0,-18 9 0,-5 1 0,-1 1 0,-9 9 0,8-9 0,2-2 0,-4-1 0,2-4 0</inkml:trace>
  <inkml:trace contextRef="#ctx0" brushRef="#br0" timeOffset="92812">4883 4012 24575,'11'0'0,"-5"5"0,7-4 0,-1 9 0,29 6 0,10 9 0,11-5 0,-8-5 0,5 3-829,3 2 0,3 0 829,-8-8 0,3-1 0,-1 3 0,-9 4 0,-1 1 0,-3-2 0,8-6 0,-7-1 0,2 6 0,-34-9 0,-15-21 0,-2-4 0,-5-4 0,-3 7 0,18 16 1658,-1 10-1658,18 10 0,2 18 0,-11-10 0,-1 4 0,-15-17 0,-9-4 0,-8-6 0,-21 0 0,17-6 0,-5 0 0</inkml:trace>
  <inkml:trace contextRef="#ctx0" brushRef="#br0" timeOffset="94429">6169 4463 24575,'6'20'0,"-4"9"0,4 17 0,-1 1 0,1 4 0,0-8 0,1-1 0,2 8 0,2-4 0,5-4 0,-8-22 0,-4-19 0,-4-6 0,0-2 0,0-2 0</inkml:trace>
  <inkml:trace contextRef="#ctx0" brushRef="#br0" timeOffset="94829">6222 4477 8191,'0'-21'0,"9"3"5063,-2 7-5063,16-8 2818,19 7-2818,13-3 859,-10 10 1,2 2-860,-2 2 0,-1 2 0,-9 1 0,-1 2 6784,25 6-6784,-41 8 0,4 20 0,-17-3 0,-3 4 0,2-1 0,-2 5 0,-5 5 0,-1 4 0,0-3 0,3-4 0,-1-3 0,-5 10 0,-2-6 0,3-18 0,0-9 0,-22-17 0,-4 7 0,1-18 0,-4-5 0,-6-1 0,2-1 0,-10-14 0,5 5 0</inkml:trace>
  <inkml:trace contextRef="#ctx0" brushRef="#br0" timeOffset="95828">6720 1854 8191,'6'-5'0,"-14"21"5063,-27 36-5063,2-14 0,-4 3 0,0 5 0,-5 2 549,4-10 1,-3 1 0,-1-2-550,2-6 0,0-2 0,-1 1 0,-5 4 0,-1 0 0,1-1 0,2-3 0,0-1 0,3-4 0,-4 0 0,4-3 0,9-1 0,6-4 1873,1-7-1873,10 1 6281,4-10-6281,1 4 0,-24-22 0,22 12 0,-16-13 0</inkml:trace>
  <inkml:trace contextRef="#ctx0" brushRef="#br0" timeOffset="96079">5663 2498 24575,'0'12'0,"0"30"0,-4-4 0,-1 3 0,5-6 0,-2-1 0,-6 25 0,13-44 0,1-10 0,4-5 0,9-13 0,7-2 0,1-6 0,-2 8 0,-14 8 0,-6 5 0</inkml:trace>
  <inkml:trace contextRef="#ctx0" brushRef="#br0" timeOffset="96995">7169 1711 8191,'-40'-11'0,"9"8"5063,-2 21-5063,20 10 2818,9 28-2818,20-3 0,2-4 1719,5-7-1719,-11-20 6784,-11 3-6784,-7-9 0,-8-5 0,-1-6 0,4-5 0,0 0 0,-4 0 0,8-17 0,-2 12 0,9-12 0</inkml:trace>
  <inkml:trace contextRef="#ctx0" brushRef="#br0" timeOffset="97429">7293 1609 24575,'6'29'0,"4"2"0,-2 25 0,9 4 0,-15-26 0,-2 0 0,9 21 0,-18-26 0,-3-21 0,1-24 0,2-7 0,9 1 0,13 0 0,-4 16 0,24 0 0,-14 11 0,8 5 0,-4 10 0,-13-3 0,2-3 0,-12-10 0</inkml:trace>
  <inkml:trace contextRef="#ctx0" brushRef="#br0" timeOffset="97546">7475 1807 24575,'16'-8'0,"-1"2"0,-9 6 0,-1 0 0</inkml:trace>
  <inkml:trace contextRef="#ctx0" brushRef="#br0" timeOffset="98061">7587 1814 24575,'-10'43'0,"1"-10"0,18-16 0,10-11 0,0 0 0,4-6 0,-7-9 0,6-19 0,1-5 0,4-23 0,-16 8 0,7-5 0,-15 37 0,-3 31 0,-3 25 0,-5 7 0,8-19 0,0-7 0,5-4 0,1-7 0,0 0 0,-2-4 0,-4 5 0,10-1 0,6-4 0,31-1 0,-7-5 0,-2 0 0,-21 0 0</inkml:trace>
  <inkml:trace contextRef="#ctx0" brushRef="#br0" timeOffset="107080">4083 2898 8191,'0'-16'0,"0"-4"5063,0 8-5063,0 18 0,8 43 0,-6 13 842,3-13 0,-1 1-842,-4-13 0,0 1 934,0 11 1,0 1-935,0-6 0,0-1 3148,0-5 0,0-2-3148,0 14 0,0-49 0,-10-57 0,7 27 0,-7-28 0</inkml:trace>
  <inkml:trace contextRef="#ctx0" brushRef="#br0" timeOffset="107411">3949 3005 24575,'0'-11'0,"7"-4"0,6-10 0,9-7 0,7-17 0,-13 19 0,8 3 0,-5 22 0,11 10 0,13 9 0,-3-7 0,4 12 0,-22-17 0,-4 4 0</inkml:trace>
  <inkml:trace contextRef="#ctx0" brushRef="#br0" timeOffset="108362">3985 2449 8191,'0'4'0,"0"3"5063,0 14-5063,0-1 2818,0 10-2818,0-3 1719,5 0-1719,-4-3 6784,4-26-6784,-5-18 0,0-37 0,0 3 0,0-6 0,10 30 0,6 7 0,6 12 0,11 5 0,13 6 0,-4 15 0,1 3 0,-10-10 0,-1 1 0,4 10 0,-3 2 0,-6 0 0,-20-9 0,-18 15 0,-3-19 0,-25 16 0,8-22 0,-16 6 0,5-8 0,2 6 0,15-4 0,10 4 0,9-6 0,1 0 0</inkml:trace>
  <inkml:trace contextRef="#ctx0" brushRef="#br0" timeOffset="108912">4619 1664 24575,'-11'-6'0,"0"6"0,-6 15 0,3 2 0,-4 13 0,-12-4 0,14-4 0,-16-2 0,24-9 0,9-3 0,19-3 0,4-5 0,1 0 0,-10 4 0,-9-2 0,-1 2 0</inkml:trace>
  <inkml:trace contextRef="#ctx0" brushRef="#br0" timeOffset="111679">4263 4101 24575,'7'25'0,"-6"28"0,1-10 0,1 8 0,-2 3-2458,-3-3 0,-2 3 1,0 1-1,1-2 2102,2 13 1,0-2 0,0 3 355,-2-8 0,-1 4 0,0-1 0,2-6 669,1-3 0,2-4 0,-1 2-669,1 10 0,-1 1 0,-1-4 0,-4 3 0,0-5 0,4-7 0,0-2 886,-8-8 0,1-6-886,7 0 0,-15 11 0,3-53 6172,-4 6-6172,5-21 946,2 22-946,9-2 0,-4 15 0,14 1 0,3 4 0,9-9 0,7-1 0,20-23 0,-14 3 0,2-2 0,-6-1 0,-2-2 0,20-9 0,-36 16 0</inkml:trace>
  <inkml:trace contextRef="#ctx0" brushRef="#br0" timeOffset="112563">4317 6284 9837,'-5'-15'0,"-1"7"5102,-5-6-5102,0 13 2560,-3 13-2560,-8 22 0,10 15 0,-5-17 0,2 4 0,12 15 0,2 4 0,-8-5 0,2 1 0,8 9 0,6 0 0,4-13 0,2-6 0,10 6 1499,17-7-1499,-10-32 2788,4-2 1,3-3-2789,-2-5 0,2-5 0,15-13 0,-3-7 0,-21 7 0,-4-4 0,6-13 0,-9-2 0,-25-19 0,-4 9 0,-7 19 0,-8 12 0,7 18 0,3 9 0,3 10 0,3 21 0,7-3 0,5-2 0,-4-16 0,9-13 0,-4-1 0,9-10 0,1-13 0,-4 9 0,-4-8 0</inkml:trace>
  <inkml:trace contextRef="#ctx0" brushRef="#br0" timeOffset="112827">4778 6586 24575,'21'0'0,"-1"6"0,-4 0 0,4 11 0,-8 0 0,-1 4 0,-6-4 0,-14-40 0,7 2 0,-7-27 0,22 16 0,-10 20 0,10-1 0</inkml:trace>
  <inkml:trace contextRef="#ctx0" brushRef="#br0" timeOffset="113062">4979 6468 24575,'15'15'0,"-6"2"0,12-1 0,-15 4 0,7-47 0,-2 10 0,8-38 0,-9 34 0,-1 4 0</inkml:trace>
  <inkml:trace contextRef="#ctx0" brushRef="#br0" timeOffset="113329">5196 6399 24575,'10'10'0,"1"1"0,4 1 0,2-6 0,8 0 0,-7-6 0,-3-9 0,-5-2 0,-14-5 0,1-4 0,-8 13 0,-1-2 0,-4 4 0,0 4 0,4-4 0,3 5 0</inkml:trace>
  <inkml:trace contextRef="#ctx0" brushRef="#br0" timeOffset="113544">5375 6152 24575,'9'45'0,"6"3"0,5 10 0,-12-24 0,-1 0 0,1 25 0,-8-11 0,0-13 0,0-30 0</inkml:trace>
  <inkml:trace contextRef="#ctx0" brushRef="#br0" timeOffset="113662">5415 6326 24575,'25'-11'0,"19"-14"0,-18 15 0,6-8 0,-27 18 0</inkml:trace>
  <inkml:trace contextRef="#ctx0" brushRef="#br0" timeOffset="114014">4208 7304 24575,'35'-21'0,"-1"1"0,7-4 0,4-1 0,6 0 0,2 3 0,4 2 0,4-1 0,2 1-1639,-12 3 1,2 1-1,1-1 1,1 1 0,0 0-1,-2 0 1349,5 0 1,0 0 0,-1 1 0,0 0 0,-1 1 289,0 1 0,2 0 0,-2 1 0,-4 1 0,-7 1 1406,7-2 0,-7 0-1406,0 0 0,-13-4 1714,-31-3-1714,-13 11 0,-4-4 0,7 12 0</inkml:trace>
  <inkml:trace contextRef="#ctx0" brushRef="#br1" timeOffset="121778">4184 3303 8191,'0'-11'0,"-4"5"5063,2-3-5063,-7 3 2818,3 0-2818,-9-5 1719,-7 9-1719,-16-10 0,-17 11 0,3-6 0,-11 7 6784,7 0-6784,13 0 0,-5 0 0,-3 5 0,-2 1-194,8 0 0,-1 0 0,-1 1 194,1 3 0,0 0 0,-1 2 0,-8 2 0,-1 1 0,2 1 0,8-2 0,1-1 0,0 2 0,0 2 0,0 1 0,3 0 0,-3 8 0,6 0 0,9-6 0,3 2 0,-16 27 0,11-12 0,11-7 0,0 2 0,-14 23 0,13-16 0,2 2 0,4 6 0,5 1 0,1 1 0,3 3 0,0 8 0,5 1 0,8-6 0,3-3 0,-1-7 0,2-3 0,4-9 0,4-2 0,2-2 0,3-3 0,3-4 0,4-2 0,6 6 0,4-2 0,8-1 0,1-3 0,3-3 0,0-2 0,-1-5 0,1-3 50,-6-2 0,2-2 0,0-1-50,-1-1 0,0-1 0,1-1 0,7 1 0,1 0 0,0 0 0,-3 0 0,-1 0 0,-1 0-804,10 1 1,-2-2 803,-7-4 0,-3-1 0,-9 5 0,1-1 0,18-8 0,4-2 0,-16 7 0,0 1 0,2-2 0,9-7 0,3-3 0,-3 2 0,-9 4 0,-2 0 0,-3-1 0,16-10 0,-5 0 0,-18 9 0,-1 0 0,6-3 0,-1-2 0,1-5 0,-1-2 0,5-7 0,0-4 0,0-4 0,-3-1-448,-9 4 0,-3 2 448,-4 3 0,-2 0 0,2-18 177,-16 14 1,-1-3-178,-3-1 0,-2-2 0,-6-14 0,-3 0 0,-1 15 0,-4 1 493,-6-3 0,-2 3-493,-12-12-16,2 16 1,-4 0 15,-6-2 0,-6 1 0,2 8 0,-4 1 0,-4 2-1236,5 6 1,-4 0-1,0 2 1,0 3 1235,-9 0 0,0 3 0,-4 2 0,1 3 0,-4 0 0,0 2 0,1 1-1149,10 2 0,1 0 0,0 2 0,1 0 1149,-17 5 0,0 1 0,6-1 0,-7-5 0,12 2 0,8 16 0</inkml:trace>
  <inkml:trace contextRef="#ctx0" brushRef="#br1" timeOffset="135877">4847 5958 8191,'-11'0'0,"-4"-5"5063,-9 4-5063,0-4 2818,-12 5-2818,17 0 1719,-18 0-1719,-6 0 0,10 3 0,-3 3 0,-14 7 0,-2 2 2632,7-3 0,1 2-2632,-6 5 0,1 1 0,13-8 0,-1 1-230,-16 8 0,-1 4 230,4 1 0,-1 4 0,9-6 0,-1 2 0,2 2 0,2 4 0,1 1 0,3 1 0,-5 7 0,4 1 0,4 2 0,4 0 0,9-6 0,4 1 0,1 0 0,0-1 0,-1-2 0,2 0 0,3-2 0,2-3 0,-2 15 0,9-11 0,2 1 0,-1 28 0,3-18 0,3 0 0,11 16 742,-6-28 0,5-3-742,7-3 0,5-2 248,4 4 0,3-2-248,10-4 0,4-4 0,12 3 0,0-2-781,-11-8 0,-1-1 781,5-2 0,-2-1 0,-15-4 0,0 0-316,15 2 0,2-3 316,2-2 0,3-1 0,-6 3 0,3 1 0,-2-3 0,9-6 0,1-4 0,-5 3 0,3-2 0,-2-1-429,-11-2 0,-2-2 1,1 1 428,10-2 0,2 1 0,-3-2 0,-6 1 0,-2-1 0,-1 0 0,-4 1 0,0-1 0,-4 0 0,2-6 0,-2 0 0,-2 1 0,-2-1 0,9-14 0,-8 8 0,3-3 0,-4-2 0,1-2-154,12-12 0,-2-2 154,-13 12 0,-4-1 288,-1-5 1,-3-1-289,-5 3 0,-3-1 0,2-6 0,-3-4 0,-3-12 0,-4-4-388,-7 20 0,-1-1 0,-3 1 388,-4-18 0,-5 3 0,-3 1 0,-4 3 0,3 15 0,-4 3 0,-14-7 0,-6 2 0,-3 1 0,-6 2-328,4 10 0,-5 1 0,1 5 328,6 7 0,0 3 0,-4 3 0,-2 2 0,-3 2 0,-2 2 0,2 2-613,-8 1 1,1 3-1,-3 3 613,4 0 0,-4 3 0,0 1 0,1 1 0,3 0 0,0 0 0,1 1 0,3 2 0,-5 5 0,2 1 0,4 0 0,-7 1 0,9-2 0,8 2 0</inkml:trace>
  <inkml:trace contextRef="#ctx0" brushRef="#br1" timeOffset="137745">24916 16880 24575,'24'-13'0,"13"0"0,15-18-841,-17 13 1,5-3 840,4-4 0,5-5 0,2 0-986,-4 4 1,3-1 0,1 1 0,1-2 985,-4 4 0,1-1 0,1 0 0,0 0 0,0 1 0,11-4 0,1 0 0,-1 2 0,-3 1 413,4 0 1,-3 2 0,-8 5-414,-6 4 0,-19 10 0,-39 30 0,-19-2 0,-15 13 0</inkml:trace>
  <inkml:trace contextRef="#ctx0" brushRef="#br1" timeOffset="138063">25116 17187 24575,'41'-26'0,"6"-1"0,-5-1 0,10-6 0,0-1 0,-2 4 0,1-1 0,3-2-858,-8 5 0,3-1 0,2-1 0,-1 0 0,-1 2 858,2 0 0,0 0 0,-2 2 0,-2 1 0,9-5 0,-3 2 0,-5 5 659,-2 6 1,-9 6-660,-18 10 0,-24 15 0,-15 2 0</inkml:trace>
  <inkml:trace contextRef="#ctx0" brushRef="#br1" timeOffset="142531">24720 14023 24575,'0'-10'0,"0"-1"0,-9 5 0,-12 1 0,-35 5 0,17 3 0,-1 4 0,0 4 0,-1 2 0,-17 4 0,1 2 0,18 4 0,0 1 0,-12-2 0,1-1 0,17-5 0,3 1 0,0 0 0,2 0 0,-14 10 0,13-5 0,0 2 0,-11 16 0,14-13 0,2 4 0,3 21 0,3 3 0,-1-12 0,0 1-595,0 15 1,2-2 594,6-20 0,2-2 0,-4 5 0,1 1 0,5-5 0,1-1 0,-2 4 0,-1-1 0,1 18 0,21-20 0,1-1 1189,27-4-1189,10 3 0,-17-19 0,1-2 0,24 14 0,6-16 0,-8 6 0,-24-15 0,3-2 0,10 5 0,0-1 0,-10-9 0,-1 0 0,3 4 0,-3-1 0,11-16 0,-11 9 0,1 1 0,3-8 0,1-1-931,4 2 1,-1 0 930,-5 0 0,-3-1 0,-2 2 0,-3-1 0,14-10 0,4-1 0,-17-2 0,-2-15 0,-12 11 0,-1-1 0,6-28 0,-7 28 0,-3 2 0,-10-7 1861,7-25-1861,-9 21 0,0-1 0,0-5 0,0-3 0,-4-8 0,-2 0 0,0 19 0,-1 1 0,-4-5 0,-3 2 0,-8-5 0,-3 2 0,3 18 0,-4 14 0,3 4 0,-20 9 0,-2 15 0,11-6 0,1 2 0,-5 8 0,4-2 0</inkml:trace>
  <inkml:trace contextRef="#ctx0" brushRef="#br1" timeOffset="143561">24245 15994 8191,'-6'9'0,"2"3"5063,4 16-5063,0 35 0,0-9 1012,0-10 0,0 1-1012,0 21 0,4-11 0,3 4 0,-2-2 0,3 3 0,1-10 0,1 3 0,1-1 0,-1-4 0,1-1 0,-1-3 0,5 6 0,-1-3 913,-4-5 0,-1-4-913,5-3 6444,-12-8-6444,4-7 0,-16-24 0,8 6 0,-8-11 0</inkml:trace>
  <inkml:trace contextRef="#ctx0" brushRef="#br1" timeOffset="144043">23994 16220 24575,'-6'-16'0,"6"-4"0,12-1 0,21-18 0,10-7 0,1 1 0,-10 12 0,-16 19 0,-2 20 0,8 5 0,-6 7 0,9-2 0,-2 2 0,11 4 0,21-7 0,-26-2 0,3-13 0</inkml:trace>
  <inkml:trace contextRef="#ctx0" brushRef="#br1" timeOffset="154611">26275 11843 24575,'-16'-6'0,"5"1"0,-5 0 0,-4 4 0,-6-4 0,-27 5 0,-8 0 0,28 0 0,-1 0 0,-31 0 0,9 0 0,20 3 0,-1 2 0,2 0 0,0 1 0,-9 6 0,1 1 0,-18 8-226,27-7 0,2-1 226,-8 7 0,8-4 0,-2 3 0,4 1 0,1 2 0,-1 0 0,-1 2 0,0 4 0,0 0 0,-16 19 0,2-2 0,4 2 0,11-4 0,13-14 0,1 1 0,-11 22 0,-1 3 0,9-17 452,-5 5-452,4 14 0,5 7 0,9-27 0,3 2 0,9 9 0,3 1 0,0-11 0,1 0 0,5 7 0,3-3 0,13 12 0,-1-11 0,-5-15 0,-1-8 0,4-6 0,5 0 0,1-1 0,3 0 0,25 5 0,4-2-966,-13-6 0,1-2 966,4-2 0,0-1 0,-13-5 0,1 0-344,15 0 0,3 0 344,-18 0 0,0 0 0,2 0 0,6-3 0,2 0 0,1-3 0,-5-1 0,1-3 0,0 0 0,-5 0 0,16-4 0,-3-2 0,-14 2 0,1-3 0,-6 2 0,-7 0 0,-5 0-146,2-2 0,-1-1 146,10-8 0,0-1 0,-11 6 0,-1-1 0,4-3 0,-1 1 0,5-7 0,-11 7 0,-1-3 0,0-2 0,0-3 0,9-10 0,1-3 0,-2-3 0,-2 0 479,-4 7 1,-3 1-480,-9 5 0,-3 2 0,6-14 714,-15 0-714,5 5 319,-14-7-319,-15 4 0,0 9 0,-4-1 0,-5 3 0,-3-1 0,-7-6 0,-2 1 0,-1 8 0,0 5 0,11 7 0,0 3 0,-32-3 0,23-4 920,-23 12-920,29 3 0,-2 1 0,-6 2 0,-1 3 0,5 5 0,2 2 0,-13 4 0,22 0 0,18-2 0</inkml:trace>
  <inkml:trace contextRef="#ctx0" brushRef="#br1" timeOffset="155943">27584 14178 24575,'6'21'0,"-1"9"0,4 1 0,-9 6 0,2 6 0,9 2 0,3 6-922,-6 7 0,-2 7 1,3 0 921,-1-16 0,2 1 0,0 0 0,1 0 0,-1-1 0,1 0 0,0 0 0,-1 0 0,1 2 0,-1 1 0,0-2 0,0-2-6,-2-1 0,-1-3 0,1-1 6,6 19 0,-2-6 0,-12-16 0,2-12 0,6-24 0,-8-13 0,0-28 0,0 6 2034,0-24-2034,0-5 0,-5 11 0,-1-2 0,5 13 0,0 3 0,-10-29 0,11 39 0</inkml:trace>
  <inkml:trace contextRef="#ctx0" brushRef="#br1" timeOffset="156561">27469 14275 24575,'11'-27'0,"0"6"0,0 1 0,-1 8 0,1 2 0,12 10 0,-3 15 0,5-2 0,-1 14 0,-11-19 0,1 10 0,-4-17 0,-4 4 0,-1-14 0,5 7 0,-9-17 0,4 17 0,-5-7 0</inkml:trace>
  <inkml:trace contextRef="#ctx0" brushRef="#br1" timeOffset="157379">27663 15537 8191,'-5'-16'0,"18"17"5063,-4 10-5063,33 29 2818,-6-7-2818,17 6 0,-25-24 1719,1-4-1719,-13-16 6784,0-7-6784,2-14 0,-7 1 0,-5-5 0,-6 14 0,5-8 0,-4 6 0,10-17 0,-4 3 0,1 4 0,3 4 0,-10 18 0,4 1 0</inkml:trace>
  <inkml:trace contextRef="#ctx0" brushRef="#br1" timeOffset="158259">28014 14459 24575,'0'28'0,"6"3"0,3 8 0,1 10 0,2 11 0,2 5 0,-2-3-1531,-1-6 0,0-1 0,0 0 0,0 4 1531,1 2 0,1 3 0,0 1 0,-1-2 0,0-4 0,1 11 0,0-5 0,-2-5 0,2 8 0,-1-7 0,-2-22 0,-1-7 1805,-1-8-1805,-8-9 986,-15-34-986,5 8 0,-11-21 0,9 22 3333,1 0-3333,5 18 0,-5 16 0,16 10 0,-10 1 0,20-10 0,-8-18 0,13 4 0,1-16 0,7-7 0,-4-24 0,1-3 0,-16-6 0,-1 16 0,-13 8 0,4 10 0,-4 6 0</inkml:trace>
  <inkml:trace contextRef="#ctx0" brushRef="#br1" timeOffset="215558">9543 10023 24575,'0'0'0</inkml:trace>
  <inkml:trace contextRef="#ctx0" brushRef="#br1" timeOffset="376770">1944 10065 8994,'11'0'0,"-5"-9"5117,3 7-5117,-8-12 2697,4 8-2697,-5-5 1610,-5 0-1610,-1 5 6157,-14 1-6157,-6 11 0,-10 13 0,8 1 0,4 13 0,18-11 0,1 3 0,12-4 0,6 9 0,22 9 0,-4 3 0,-3-2 0,-10-6 0,-16-12 0,-15 16 0,-6-12 0,-25 11 0,15-23 0,-9-1 0,16-13 0,1-9 0,1-2 0,13-6 0,-2-7 0,9 16 0,0-6 0</inkml:trace>
  <inkml:trace contextRef="#ctx0" brushRef="#br1" timeOffset="377137">2247 9860 24575,'5'-6'0,"-4"6"0,4 27 0,-5 34 0,-6-10 0,1 2 0,3-7 0,1-1-396,-4 5 1,-1-4 395,-3 2 195,7 8-195,-11-23 0,12 4 0,-9-25 0,4-3 0,0-9 0,1 0 0</inkml:trace>
  <inkml:trace contextRef="#ctx0" brushRef="#br1" timeOffset="377305">2139 10349 24575,'17'-16'0,"9"-13"0,6 19 0,10-15 0,-24 19 0,2-1 0,-16 2 0</inkml:trace>
  <inkml:trace contextRef="#ctx0" brushRef="#br1" timeOffset="378054">2479 10209 11932,'11'0'0,"0"0"4832,9-6-4832,-4-12 2199,13-10-2199,-17-3 1239,-9 11-1239,-23 17 4373,-9 20-4373,-2 27 0,14-7 0,8 6 0,26-20 0,1-16 0,45-13 0,-14-8 0,-15 0 0,0-4 0,-3-5 0,-2 2 0,3-2 0,0 6 0,-28 38 0,-4 22 0,0 13 0,-5-5 0,-1 4 0,4 0 0,1-1 0,-5-1 0,0-4 0,1 12 0,4-80 0,-7-10 0,1-8 0,12-21 0,4-5 0,-5 8 0,3 2-579,8-3 1,5 5 578,-4 20 0,3 3 0,3 1 0,4 3 0,30-10 0,3 11 0,-20 24 0,-12 6 0,-26 12 1157,-9 10-1157,-14 7 0,-14 4 0,-1-10 0,1-17 0,19-13 0,3-1 0,14-4 0</inkml:trace>
  <inkml:trace contextRef="#ctx0" brushRef="#br1" timeOffset="378571">3382 9822 8324,'30'-19'0,"-6"11"5077,35-20-5077,-23 22 0,1-2 0,20-24 0,-19 22 0,-3 0 0,-6-6 2798,-27 10-2798,-12 20 1701,-15-6-1701,7 41 3337,7-16 1,-1 5-3338,1 14 0,1 2 0,0-5 0,1-2 0,3-4 0,1-5 0,-1 0 0,0-14 0,-11-8 0,0-10 0,0-2 0,-3-4 0,18 0 0,20-6 0,10-4 0,20 2 0,-2-16 0,14 8 0,-16-8 0,-4 9 0,-31 9 0</inkml:trace>
  <inkml:trace contextRef="#ctx0" brushRef="#br1" timeOffset="378803">4054 9940 24575,'47'-21'0,"0"1"0,3-1 0,1 3 0,-1 4 0,-2 2 0,-9 3 0,-5 1 0,-1 2 0,-22 6 0,-7 0 0</inkml:trace>
  <inkml:trace contextRef="#ctx0" brushRef="#br1" timeOffset="380272">5352 9403 8191,'0'-15'0,"5"-1"5063,-4-5-5063,-1-1 2818,-16 1-2818,2 9 1719,-16 3-1719,-8 22 6784,2 1-6784,3 15 0,19 20 0,14-10 0,9-2 0,5 1 0,18 14 0,-4-19 0,2-2 0,8 4 0,-8-8 0,-25-16 0,-14 0 0,-20 1 0,-3-6 0,-16 9 0,4-13 0,16 6 0,-1-8 0,18 0 0,0 0 0,5-4 0,1 2 0,5-2 0</inkml:trace>
  <inkml:trace contextRef="#ctx0" brushRef="#br1" timeOffset="380639">5644 9334 24575,'0'15'0,"-9"18"0,7 32 0,-6-25 0,-1 1 0,8 3 0,0-2 0,-8 15 0,9-24 0,-6-13 0,0-18 0,-1 6 0,2-13 0</inkml:trace>
  <inkml:trace contextRef="#ctx0" brushRef="#br1" timeOffset="380887">5625 9300 24575,'17'-21'0,"31"-5"0,4-2 0,-13 14 0,2 1 0,-4 0 0,-2 3 0,10 0 0,-18 4 0,-22 6 0</inkml:trace>
  <inkml:trace contextRef="#ctx0" brushRef="#br1" timeOffset="381090">5699 9428 24575,'44'0'0,"2"-15"0,1 1 0,-3-4 0,3-3 0,-2 3 0,1 0 0,8-3 0,-4 1 0,6-4 0,-30 10 0</inkml:trace>
  <inkml:trace contextRef="#ctx0" brushRef="#br1" timeOffset="381337">6271 9213 24575,'34'-8'0,"-1"1"0,2-2 0,21-2 0,-18 3 0,-2-2 0,-1-5 0,-15 3 0,-15 6 0,-5 1 0</inkml:trace>
  <inkml:trace contextRef="#ctx0" brushRef="#br1" timeOffset="381488">6552 9122 24575,'-24'13'0,"11"-5"0,-8 28 0,0 12 0,9-6 0,1 4 0,-1 0 0,0 4 0,2-2 0,1 11 0,2-4 0,3-15 0,2-5 0,0 6 0,-9-26 0,10-9 0,-4-1 0</inkml:trace>
  <inkml:trace contextRef="#ctx0" brushRef="#br1" timeOffset="381870">4844 10229 24575,'3'0'0,"32"-13"0,12-5 0,8-3 0,1 4 0,3 0-1907,-9 0 1,3-1 0,-2 2 1906,12 1 0,2 1 0,-4 1 0,4-1 0,1 0-56,-5 1 0,0 1 1,1 0 55,-11 1 0,2 1 0,-1 0 0,-5 1 0,18-3 0,-9 3 1290,9-1-1290,-64 10 0,1 0 0,-11 0 0</inkml:trace>
  <inkml:trace contextRef="#ctx0" brushRef="#br1" timeOffset="389470">2104 12101 8191,'0'-15'0,"4"3"5063,-2-3-5063,2 4 2818,-18 5-2818,-7 1 1719,-7 5-1719,-8 20 6784,8 0-6784,9 21 0,-4 20 0,19-23 0,5 1 0,6 9 0,1 0 0,-2-7 0,3-4 0,22 18 0,-15-27 0,-3-7 0,-1 0 0,-6 0 0,-11 1 0,-2-6 0,-21-5 0,14-7 0,-9-4 0,7 0 0,4-4 0,-3-2 0,9-5 0,1 5 0,5 1 0</inkml:trace>
  <inkml:trace contextRef="#ctx0" brushRef="#br1" timeOffset="389836">2342 11958 11875,'-5'-6'0,"4"15"4842,-12 36-4842,11 1 0,2 6 0,-5 3 0,1 0 711,4-2 0,0-3-711,0-12 0,0-5 1389,0-3-1389,0-1 4225,0-13-4225,-5-5 0,4-6 0,-4-5 0</inkml:trace>
  <inkml:trace contextRef="#ctx0" brushRef="#br1" timeOffset="390039">2269 12372 24575,'0'-10'0,"5"4"0,13-8 0,-4 12 0,9-6 0,-13 8 0,5-5 0,-8 4 0,3-4 0</inkml:trace>
  <inkml:trace contextRef="#ctx0" brushRef="#br1" timeOffset="390902">2455 12306 24575,'51'-31'0,"-15"8"0,-11 1 0,-18 6 0,-6 4 0,-7 3 0,-23 44 0,3 10 0,-1 13 0,17-13 0,16-25 0,9-14 0,14-14 0,8-14 0,9-18 0,-19 7 0,-3 8 0,-23 12 0,4 28 0,-5 27 0,0-6 0,0 5 0,0 2 0,0 1 0,0 7 0,0-2 0,0 8 0,0-7 0,-5-35 0,4-29 0,-4-32 0,10 4 0,5-3 0,-2 5 0,2-1-379,6-5 0,2 3 379,15-8 0,8 2 0,-7 25 0,-4 10 0,-2 37 0,-20-4 0,5 14 758,-26-9-758,0-2 0,-12-2 0,4-4 0,-1-10 0,6-11 0,5 3 0,6-7 0</inkml:trace>
  <inkml:trace contextRef="#ctx0" brushRef="#br1" timeOffset="391210">3086 11946 24575,'11'-11'0,"12"5"0,35-24 0,-19 17 0,1 0 0,10-9 0,-1-1 0,-10 8 0,-5 2 0,7-3 0,-28 11 0</inkml:trace>
  <inkml:trace contextRef="#ctx0" brushRef="#br1" timeOffset="391402">3330 11840 24575,'-5'34'0,"0"-1"0,0 1 0,-1 1 0,0 8 0,0 0 0,-7 19 0,12-28 0,-4-14 0,0-19 0,4 3 0,-4-9 0</inkml:trace>
  <inkml:trace contextRef="#ctx0" brushRef="#br1" timeOffset="391587">3384 11967 24575,'0'20'0,"0"6"0,0 2 0,0 17 0,-11 3 0,-1-3 0,-1 3 0,0-11 0,0-1 0,0-1 0,1-4 0,2-6 0</inkml:trace>
  <inkml:trace contextRef="#ctx0" brushRef="#br1" timeOffset="391787">3167 12422 24575,'14'6'0,"32"-11"0,-14 0 0,2-1 0,6-3 0,-2-1 0,15 0 0,-21-1 0,-26 10 0,-1-4 0</inkml:trace>
  <inkml:trace contextRef="#ctx0" brushRef="#br1" timeOffset="399602">5423 11233 8191,'0'-11'0,"-6"40"5063,4 25-5063,-6-8 0,0 5 1409,7 1 0,0 0-1409,-4-7 0,0-4 0,-1 17 1719,4-20-1719,-4-22 6784,6-39-6784,-6 10 0,4-24 0,-4 28 0</inkml:trace>
  <inkml:trace contextRef="#ctx0" brushRef="#br1" timeOffset="400135">5351 11218 24575,'-8'-17'0,"2"-2"0,6 3 0,13-9 0,12 0 0,11 9 0,0 3 0,-11 18 0,-9 6 0,-9 13 0,7 6 0,-12 25 0,-17 7 0,-3 0 0,-14-12 0,9-23 0,9-16 0,-2 4 0,5-8 0,3 8 0,16 4 0,0-7 0,11 7 0,-3-3 0,2 0 0,-1 0 0,4-5 0,0-2 0,0-7 0,-4 2 0,-8-4 0</inkml:trace>
  <inkml:trace contextRef="#ctx0" brushRef="#br1" timeOffset="400486">5643 11506 24575,'18'-21'0,"1"-4"0,-7 3 0,5-13 0,-15 16 0,-5-5 0,-9 24 0,-5 6 0,-3 19 0,12 14 0,-4-8 0,1 3 0,7 19 0,-2 4 0,25-27 0,-1-17 0,5-5 0,-12-8 0,4-17 0,-9 13 0,3-13 0</inkml:trace>
  <inkml:trace contextRef="#ctx0" brushRef="#br1" timeOffset="401036">5846 11388 24575,'6'48'0,"8"9"0,-12-4 0,6-6 0,-8-21 0,5-25 0,15-21 0,-1 0 0,24-17 0,-11 28 0,9-4 0,-1 7 0,-13-1 0,3-1 0,-10-15 0,-3 5 0,-16-37 0,-9 14 0,-8-2 0,-3 23 0,9 25 0,4-3 0,1 8 0</inkml:trace>
  <inkml:trace contextRef="#ctx0" brushRef="#br1" timeOffset="401387">6356 11284 8191,'-6'3'0,"-2"17"5063,-5 4-5063,5 11 2818,2-19-2818,11-1 1719,5-9-1719,3-10 6784,3-4-6784,-8-7 0,6 3 0,-12 1 0,7 8 0,-4 0 0,-4 8 0,4-5 0</inkml:trace>
  <inkml:trace contextRef="#ctx0" brushRef="#br1" timeOffset="401652">6479 11304 8191,'9'-11'0,"10"-3"5063,4 13-5063,5 11 2818,-16-1-2818,2 12 1719,-13-11-1719,4 6 6784,-5-34-6784,9 4 0,1-30 0,3-7 0,7 15 0,2 1 0,-2-9 0,0 4 0,10 0 0,-19 31 0</inkml:trace>
  <inkml:trace contextRef="#ctx0" brushRef="#br1" timeOffset="402152">6899 11075 8191,'6'-11'0,"5"-4"5063,-9 3-5063,-1 2 2818,-11 5-2818,-8 14 1719,-9 19-1719,6 14 6784,5 0-6784,10-4 0,15-18 0,7-8 0,11-9 0,-1-10 0,-4-10 0,-3-9 0,-7-9 0,-4-9 0,-1-11 0,-2-5-558,-1 15 0,0-1 0,-1 2 558,-2-9 0,-2 7 0,-4-5 0,-6 88 0,4 15 0,1-10 0,2 2 0,8-5 0,2-2 0,-4 12 0,21-9 0,-11-23 0,3-3 0,-6-9 0</inkml:trace>
  <inkml:trace contextRef="#ctx0" brushRef="#br1" timeOffset="403554">7428 10802 24575,'5'-6'0,"-4"-4"0,9 9 0,-4-4 0,5 5 0,-1 14 0,2 8 0,-5 22 0,5-10 0,-11 4 0,5-18 0,-6 1 0,0-5 0,0-19 0,0-45 0,12 11 0,1-3 0,-5 1 0,1 2 0,24-16 0,-17 53 0,-10 17 0,-1 5 0,9-7 0,19-31 0,23 2 0,-9-16 0,-6 20 0,-26 4 0,0 6 0,-3 5 0,3 1 0,-4 0 0,-5-1 0,-2-5 0</inkml:trace>
  <inkml:trace contextRef="#ctx0" brushRef="#br1" timeOffset="403870">8027 10644 24575,'-9'-1'0,"1"14"0,-12 16 0,13 3 0,12-5 0,17-17 0,5-11 0,3-7 0,-14-4 0,-6-22 0,-5 1 0,-15-3 0,3 13 0,-8 18 0,4 10 0,0-4 0,5 13 0,-4-7 0,9 3 0,-4-5 0</inkml:trace>
  <inkml:trace contextRef="#ctx0" brushRef="#br1" timeOffset="404386">8281 10622 8191,'0'-20'0,"0"3"5063,-14 7-5063,1 5 2818,-8 5-2818,1 17 1719,13-8-1719,-10 20 6784,14-12-6784,-1 1 0,19-2 0,-2-10 0,7-6 0,-3-15 0,5-36 0,-14 5 0,-1-6-655,2 9 1,1-3 0,-3 2 654,-5-10 0,-1 7 0,5-3 0,-18 105 0,2-20 0,0 3 0,3 4 0,2-1 0,2 13 0,5-33 0,7-4 0</inkml:trace>
  <inkml:trace contextRef="#ctx0" brushRef="#br1" timeOffset="404869">8474 10578 11922,'23'0'0,"-4"-10"4834,6 3-4834,-4-3 2201,-14-12-2201,2 13 1240,-9-14-1240,-9 17 4378,-3 6-4378,-5 11 0,1 1 0,10 8 0,12-4 0,11-4 0,23 6 0,-10-22 0,7 11 0,-11-34 0,15-10 0,-24-2 0,-2-8 0,1-13 0,-2-1 0,-6 18 0,-6 1 0,-14-5 0,-3 18 0,-2 78 0,-4-19 0,3 4 0,16 21 0,9 2 0,-4-15 0,4-4 0,10-2 0,3-5 0,3-2 0,3-8 0,-10-16 0,-4-10 0,-2 4 0,-10-4 0</inkml:trace>
  <inkml:trace contextRef="#ctx0" brushRef="#br1" timeOffset="409786">5648 12084 24575,'3'-5'0,"8"-2"0,27-2 0,11 1 0,2-1 0,4-1 0,3 2 0,4-1 0,1 1-812,-4 0 1,-1-1 0,2 0 811,-10 2 0,1-1 0,-1 0 0,-2-1 0,1-2 0,-3 0 0,3-1 0,0 2 0,4 1 0,0-2 0,-3 1 0,8-6 0,-3 0 0,5 0 0,0 3 0,5 0 0,1 1 0,-5-1-965,6-2 0,-4 0 0,0 1 965,2 4 0,1 1 0,-5-1 0,-1-5 0,-1 0-265,-5 7 0,3 1 0,-2-1 265,-3-5 0,-1-1 0,1 0 0,8 1 0,2 0 0,-1 0 0,-5 0 0,-1 0 0,-3 1 0,6 2 0,-1 0 0,-13 1 0,1-1 0,-3 2 0,-1 1 0,-1 2 0,1-1 0,-2-1 1429,3-1-1429,-27 3 3620,-15 4-3620,-10-4 0,3 5 0,-3 0 0</inkml:trace>
  <inkml:trace contextRef="#ctx0" brushRef="#br1" timeOffset="419185">2249 14131 24575,'-20'-6'0,"-2"1"0,-5 10 0,4 5 0,7 11 0,3 10 0,7 21 0,23 12 0,-3-4 0,6-28 0,1-3 0,-3 2 0,11 13 0,-20-16 0,4 7 0,-27-8 0,6-14 0,-26 4 0,11-16 0,-8 5 0,8-15 0,12 2 0,5-12 0,6 11 0,0-1 0</inkml:trace>
  <inkml:trace contextRef="#ctx0" brushRef="#br1" timeOffset="419519">2503 13813 24575,'-11'46'0,"6"8"0,2 5 0,2-3 0,2 1 0,-1-8 0,0 3 0,0-4 0,0 6 0,0-6 0,0 9 0,0-24 0,0-18 0,-5-9 0,4-1 0,-4-5 0</inkml:trace>
  <inkml:trace contextRef="#ctx0" brushRef="#br1" timeOffset="420285">2452 14362 24575,'33'-29'0,"6"0"0,6 1 0,-8 12 0,4-15 0,-22 17 0,4-15 0,-23 35 0,3 4 0,-9 16 0,6-6 0,9-14 0,7-1 0,19-24 0,-11 4 0,8-6 0,-17 45 0,-3 35 0,-2-2 0,-1 5 0,-7-11 0,-1-1 0,5 14 0,-1-4 0,-10-8 0,4-17 0,-13-70 0,11-8 0,4-7 0,4-9 0,3 0 0,0 5 0,4 5 0,3 14 0,4 8 0,7 12 0,-5 15 0,1 9 0,-10 11 0,-1 12 0,-25 11 0,5-15 0,-11-7 0,5-11 0,-6-9 0,-2 4 0,6-10 0,8 4 0,9-4 0</inkml:trace>
  <inkml:trace contextRef="#ctx0" brushRef="#br1" timeOffset="420602">3194 13965 24575,'17'-11'0,"2"5"0,1-11 0,29-1 0,-14 2 0,2 0 0,0 3 0,1 1 0,-4 4 0,-3 0 0,3-3 0,-24 10 0,-5-4 0</inkml:trace>
  <inkml:trace contextRef="#ctx0" brushRef="#br1" timeOffset="420785">3483 13877 24575,'-21'56'0,"14"-13"0,2 3 0,0-2 0,0 1 0,0 11 0,0 0 0,4-16 0,0-3 0,-9 14 0,10-28 0,0-12 0,0-5 0,0-2 0</inkml:trace>
  <inkml:trace contextRef="#ctx0" brushRef="#br1" timeOffset="421002">3493 14070 24575,'8'42'0,"-2"-5"0,-6-6 0,0-10 0,0-1 0,0-3 0,0-6 0,0-1 0</inkml:trace>
  <inkml:trace contextRef="#ctx0" brushRef="#br1" timeOffset="421235">3592 14094 24575,'0'39'0,"0"-1"0,0 5 0,0-2 0,0 21 0,0 1 0,0-33 0,-4-1 0,-7-18 0,-1 4 0,2-14 0,5 4 0</inkml:trace>
  <inkml:trace contextRef="#ctx0" brushRef="#br1" timeOffset="421470">3268 14527 24575,'20'0'0,"33"-25"0,-13 12 0,3-1 0,2-6 0,2-1-1245,2 2 0,0 3 1245,-11 9 0,-2 1 0,2-7 0,-1 0 0,9 4 198,-11-12 1,-30 15-1,-5 2 1</inkml:trace>
  <inkml:trace contextRef="#ctx0" brushRef="#br1" timeOffset="421802">3459 13852 24575,'25'-6'0,"22"5"0,12-20 0,-7 11 0,-8-7 0,-29 11 0,-9 6 0,-1 0 0</inkml:trace>
  <inkml:trace contextRef="#ctx0" brushRef="#br1" timeOffset="424369">4441 13885 24575,'32'-9'0,"-2"1"0,2-1 0,1 0 0,7 0 0,3 1 0,-28 8 0,-11 0 0</inkml:trace>
  <inkml:trace contextRef="#ctx0" brushRef="#br1" timeOffset="434902">5418 13332 8191,'7'12'0,"-6"30"5063,5 12-5063,-1-6 0,0 2 0,-4-14 0,1-1 0,3 0 0,-1-3 2818,-4 14-2818,0-30 1719,0 3-1719,-14-62 0,10-1 0,-4-4 0,1-4 0,6 6 0,2 0 0,-2-12 0,2-1 0,2 9 0,4 1 0,5-1 0,3 4 0,6-1 6784,14 23-6784,-15 35 0,0 14 0,-5 28 0,-16-17 0,-4 0 0,-8 24 0,-16-1 0,8-28 0,1-5 0,-3-3 0,6 2 0,2-8 0,7 0 0</inkml:trace>
  <inkml:trace contextRef="#ctx0" brushRef="#br1" timeOffset="435187">5346 13901 24575,'34'-13'0,"3"1"0,5-13 0,-2 14 0,2-11 0,-17 18 0,-11-8 0,-9 12 0</inkml:trace>
  <inkml:trace contextRef="#ctx0" brushRef="#br1" timeOffset="435338">5339 14049 24575,'11'0'0,"13"0"0,7-18 0,8 4 0,-13-12 0,-11 10 0,-15 10 0,0 2 0</inkml:trace>
  <inkml:trace contextRef="#ctx0" brushRef="#br1" timeOffset="437368">5801 13489 8191,'16'0'0,"19"-14"2294,3 4 1,3 1-2295,15-10 1437,-21 7 1,-4 3-1438,-14 8 1777,-2-10-1777,-10 0 0,-5 4 0,0-2 0</inkml:trace>
  <inkml:trace contextRef="#ctx0" brushRef="#br1" timeOffset="437618">6091 13298 24575,'21'26'0,"-3"-5"0,8 12 0,-15-15 0,3 4 0,-13-6 0,4 5 0,-5 0 0,-5-10 0,4 3 0,-4-13 0,5 4 0</inkml:trace>
  <inkml:trace contextRef="#ctx0" brushRef="#br1" timeOffset="438252">6415 13227 10388,'6'8'0,"-5"-1"5059,18 22-5059,-16-7 2468,16 11-2468,-17-1 1428,4 17-1428,-6-20 5232,0 7-5232,0-24 0,0 3 0,-5-26 0,4-5 0,-7-23 0,0-9 0,6 0 0,1-3-698,0 6 1,1-4 0,1 4 697,7-10 0,2 5 0,0 7 0,3 5 0,10 0 0,-3 13 0,-7 10 0,7 18 0,2 40 0,-9 2 0,-5-8 0,-1 2 0,-7 9 0,-7-1 0,-3-10 2092,-8-11-2092,0 0 0,2-19 0,4 7 0,-4-13 0,4 4 0,-8-5 0,13 0 0,-2 0 0</inkml:trace>
  <inkml:trace contextRef="#ctx0" brushRef="#br1" timeOffset="439170">6762 13054 24575,'0'12'0,"0"14"0,0 33 0,0-7 0,0-4 0,-5-18 0,4-14 0,-4-30 0,5-13 0,-1-8 0,2-4 0,8-4 0,2 0 0,-4 3 0,1 0-225,7-2 0,2 3 225,4-9 0,13 0 0,-15 26 0,9 4 0,-22 42 0,-2 0 0,-9 7 0,-5 4 0,-8 17 0,-7 5 0,0-16 0,12-20 450,2-4-450,7-6 0,4 4 0,0 2 0,4 0 0,-2 2 0,19-12 0,-7 9 0,23-15 0,3 5 0,-11-6 0,3 0 0,-26 0 0,-1 0 0</inkml:trace>
  <inkml:trace contextRef="#ctx0" brushRef="#br1" timeOffset="439535">6498 13543 24575,'37'-12'0,"-1"1"0,6-2 0,1-1 0,9-1 0,0 1 0,-11 5 0,-3 0 0,2-6 0,-12 8 0,-27 21 0,-2-10 0,-21 12 0,13-10 0</inkml:trace>
  <inkml:trace contextRef="#ctx0" brushRef="#br1" timeOffset="439734">6571 13751 24575,'34'-19'0,"15"-3"0,-10 1 0,2-1 0,6 3 0,-1 1 0,-12 3 0,-2 1 0,15-2 0,-42 11 0</inkml:trace>
  <inkml:trace contextRef="#ctx0" brushRef="#br1" timeOffset="441552">7035 8968 24575,'10'0'0,"1"0"0,10 36 0,-13-9 0,11 17 0,-13-20 0,17-26 0,6-16 0,-1-6 0,6-10 0,0-2 0,5-4 0,0-3 0,4-2-1612,0 0 1,4-2-1,1-1 1,-3 3 1611,0-1 0,-2 3 0,0 2 0,-2 3 0,-1 3 0,-7 6 0,4-2 0,-15 10 0,-13 15 0,-13 11 0,2 6 0,-11 10 0,6-9 0,1-3 0</inkml:trace>
  <inkml:trace contextRef="#ctx0" brushRef="#br1" timeOffset="443485">7335 12999 24575,'15'-6'0,"34"-6"0,-16 1 0,3-2 0,14-1 0,0 0 0,-14 4 0,-2 1 0,17-11 0,-40 19 0,-7-4 0</inkml:trace>
  <inkml:trace contextRef="#ctx0" brushRef="#br1" timeOffset="443685">7662 12863 8191,'0'-17'0,"9"7"5063,7 5-5063,14 14 2818,-3-7-2818,-1 15 1719,-10-5-1719,-8 8 6784,-2 1-6784,-21-1 0,1-4 0,-3-5 0,7-6 0</inkml:trace>
  <inkml:trace contextRef="#ctx0" brushRef="#br1" timeOffset="444351">7960 12663 8191,'0'-10'0,"5"4"5063,5 12-5063,12 25 0,1 29 0,-6 5 0,-7 0 0,-10-19 2818,9 1-2818,-7-9 1719,6-4-1719,-8-14 6784,-13-27-6784,2-18 0,-4-36 0,6 7 0,9-9 0,0 25 0,0-17 0,10 24 0,4-1 0,1-7 0,3 2 0,21-14 0,0 17 0,-18 27 0,-5 7 0,-1 5 0,-9 5 0,-11 47 0,-5-22 0,-2 2 0,-4 11 0,0 0 0,1-13 0,-1-3 0,-12 9 0,10-26 0,2-9 0,5-6 0,6-1 0,5-4 0</inkml:trace>
  <inkml:trace contextRef="#ctx0" brushRef="#br1" timeOffset="444752">8384 12638 24575,'0'-23'0,"-9"8"0,-2 15 0,-1 11 0,12 31 0,22 9 0,-8-13 0,2 1 0,14 19 0,-6-14 0,-26-10 0,-10-25 0,-27 12 0,5-19 0,0 4 0,14-6 0,9 0 0,0 0 0,5 0 0,1 0 0</inkml:trace>
  <inkml:trace contextRef="#ctx0" brushRef="#br1" timeOffset="445385">8063 13237 11643,'18'-15'0,"2"-1"4885,26-11-4885,-6 4 2250,-2 13-2250,-4-12 1274,-9 19-1274,-36 5 0,9 2 0,-23 11 0</inkml:trace>
  <inkml:trace contextRef="#ctx0" brushRef="#br1" timeOffset="445550">8082 13304 24575,'17'6'0,"-8"-1"0,14-5 0,-7 0 0,13-13 0,6-15 0,-9-8 0,0-2 0,-24 18 0,4 11 0</inkml:trace>
  <inkml:trace contextRef="#ctx0" brushRef="#br1" timeOffset="446385">9244 10557 24575,'0'15'0,"0"1"0,0 13 0,6-6 0,10 1 0,2-20 0,8-7 0,10-20 0,12-3 0,-13 5 0,6-5 0,1-1-460,1 0 1,1 0-1,1-3 460,6-4 0,1-2 0,-4 1 0,6-4 0,-6 3 0,-14 12 0,-8 3 0,-11-2 0,-11 25 0,-11-4 0,0 12 0,2-5 0</inkml:trace>
  <inkml:trace contextRef="#ctx0" brushRef="#br1" timeOffset="456601">8647 12563 24575,'27'-6'0,"19"-12"0,7 0 0,-21 6 0,1-1 0,24-10 0,-22 8 0,-20 3 0,-15 1 0,-11 5 0,4-4 0,-2 4 0,23 0 0,-6 2 0,12 4 0,-9 0 0,4 4 0,2 2 0,-6 5 0,-14 8 0,-10-6 0,-7 0 0,9-8 0,6-5 0</inkml:trace>
  <inkml:trace contextRef="#ctx0" brushRef="#br1" timeOffset="456868">9415 12118 24575,'0'47'0,"5"-8"0,-4-13 0,4-10 0,0 4 0,-4-13 0,4 2 0</inkml:trace>
  <inkml:trace contextRef="#ctx0" brushRef="#br1" timeOffset="457101">9621 12155 24575,'16'6'0,"8"-12"0,-15-11 0,5-11 0,-39 0 0,9 12 0,-16 6 0,8 10 0,7 17 0,1-13 0,7 13 0</inkml:trace>
  <inkml:trace contextRef="#ctx0" brushRef="#br1" timeOffset="457352">9412 12375 24575,'42'-18'0,"1"1"0,-1 0 0,15 0 0,-3 0 0,-10-8 0,-5 2 0,6 10 0,-32 0 0</inkml:trace>
  <inkml:trace contextRef="#ctx0" brushRef="#br1" timeOffset="457502">9637 12302 24575,'20'0'0,"10"-13"0,13-10 0,-15 6 0,-4-3 0</inkml:trace>
  <inkml:trace contextRef="#ctx0" brushRef="#br1" timeOffset="504811">1701 9499 24575,'0'-11'0,"-10"5"0,8-3 0,-24 7 0,13-8 0,-33 8 0,-4-4 0,10 9 0,-4 4 0,-4 2 0,0 4 0,-5 8 0,3 3-455,11-2 1,4 3 454,3 1 0,5 3 0,-1 20 0,13-6 0,1 6 0,3-5 0,0 3 0,2 0 0,3-1 0,2 0 0,-1 1-894,-6 8 0,-1 2 0,4-3 894,5 5 0,3 1 0,-4-1 0,-1 3 0,1 1 0,3 2 0,1 0 0,1 4 0,-1-15 0,0 2 0,0 3 0,0 0 0,0-1 0,0 2 0,1 0 0,-1 1 0,0 0 0,-1 0-1044,0 5 0,-1 1 1,-1 0-1,0-1 0,-1-3 1044,-2 3 0,-1-2 0,-1-2 0,0 0 0,-1-3 0,0 0 0,-1-3 0,-2-4-282,-2-4 1,-3-4-1,-1 1 282,-5 11 0,-2 2 0,0-1 0,0-5 0,-1 0 0,-2 0 0,3-8 0,-1 0 0,-1 0 0,-1-3 0,-6 6 0,0-2 0,2-5 0,0-1 0,3-6 503,-19 5-503,32-62 1799,9-8-1799,12-25 5870,4 16-5870,17 7 1483,8 23-1483,8 5 0,5 26 0,-8 2 0,-29 6 0,-3 9-542,2 9 0,2 7 1,-4 4 541,-3-2 0,-4 2 0,0 4 0,1 0-593,3-2 1,0 2-1,1 1 1,0 0 0,-3 1 592,-3 3 0,-1 0 0,-1 0 0,-1 1 0,1 1 0,0-8 0,1 2 0,0 0 0,0 0 0,-1-2 0,-1-1 0,-2 3 0,-1-3 0,-1 0 0,1 0 0,-1 1 0,2-4 0,0 1 0,0 0 0,-1 0 0,1-1 0,1-3 0,-2 12 0,2-2 0,-1-2 0,0-3 0,-1 2 0,0-3 0,2-2 0,3-6 0,2-2 0,2-5 0,5-5 0,3-2 0,-1 7 0,5-1 0,8-10 0,3-3 0,3 3 0,4-8 0,9-16 0,3-10 0,-5-4 0,1-4 234,3-5 0,-1-4-234,-10-3 0,-3-3 0,2-12 0,-4-3 0,-12 8 0,-2 1 0,12-24 0,-25 31 0</inkml:trace>
  <inkml:trace contextRef="#ctx0" brushRef="#br1" timeOffset="506561">946 15775 8191,'-11'0'0,"5"5"5063,1 10-5063,5 35 0,11-14 0,3 2 0,-4 10 0,4 0 1409,14-3 0,5-5-1409,-8-10 0,2-5 859,3-5 1,3-6-860,4-8 0,1-3 0,8 1 0,2 0 0,-4-3 0,1-2 2823,5-3 1,-2-3-2824,-11 2 0,0-3 0,21-12 0,6-3 0,-9 5 0,4-1 0,2-1-1284,-5 2 0,3-2 1,0 0-1,0 1 1284,-5 2 0,-1 0 0,1 1 0,1-1 0,-4 1 0,1-1 0,1 1 0,-1-1 0,-1 1-534,2-1 1,-2 0-1,-1 1 1,4-1 533,-3 2 0,1 0 0,2 1 0,0-1 0,-2 1-319,7-1 1,-1 0 0,-1 2-1,0 1 319,-4 3 0,1 2 0,-1 1 0,-4 0 0,-1-3 0,-2 1 0,0 2 0,4 4 0,-1 1 0,-1 1 102,9-1 0,1 2-102,-3 5 0,4 3 0,-2 3 0,-7 1 0,-2 1 0,-1 1 0,17 7 0,-4 2 0,-11 1 0,-7 0 3977,-5 0-3977,-1 6 2648,-25-19-2648,-2-2 2079,-3-10-2079,20-30 0,-7 1 0,-2 1 0,2-2 772,15-21-772,-2 11 0,6-1 0,6 2 0,6 0-1048,-8 6 1,3-1-1,0 3 1048,-7 8 0,0 2 0,3 0 0,16-8 0,4 1 0,-4 4 0,4 3 0,0 3 0,-7 0 0,2 0 0,2 1 0,2 3 0,2 1 0,0-1-467,-12 3 1,1 1 0,1-2 0,1 1 466,10-3 0,3-1 0,0 1 0,-4 0-681,-10 3 1,-2 0 0,-2 0 0,0 0 680,13-4 0,-2-1 0,-4 0 0,0 0 0,-1-3-294,-4 0 1,4-3-1,0-2 294,-9 2 0,-1 0 0,2-2 0,1-1 0,8-4 0,1 0 0,2-2 0,-2-2-286,-10 4 1,-1-3 0,0 0-1,-1 0 1,-2 2 285,13-9 0,-3 1 0,0-4 0,-9 5 0,1-3 0,-3-1 0,-6 3-49,2-9 1,-4-1 48,-3 9 0,0-2 0,-3-1 669,-6 0 1,-3 0 0,-1 1-670,8-10 0,-1 1 0,-4 2 0,0 3 0,12-5 917,-29 34-917,6 0 4548,-15-5-4548,-21-17 584,-6 2 0,3 7 0,10 14 0</inkml:trace>
  <inkml:trace contextRef="#ctx0" brushRef="#br1" timeOffset="522675">7742 14468 24575,'0'20'0,"12"40"0,-7-12 0,0 8 0,0 2 0,0 3 0,-1 0 0,2 3-683,-1-8 0,2 2 0,-1 0 0,-1-2 683,0 8 0,-1-2 0,2-5 0,5 3 0,1-5 0,-5-8 0,0-7 867,1-10-867,-3-6 450,-4-9-450,4-26 0,-5-13 0,-4-17 0,-3-7 0,-2-4 0,-1-3 0,1 6 0,1-2 0,-1 4 0,-1 4 0,1 4 0,-2-27 0</inkml:trace>
  <inkml:trace contextRef="#ctx0" brushRef="#br1" timeOffset="523077">7575 14596 24575,'0'-15'0,"0"-1"0,5 0 0,-4-4 0,10 4 0,-5 0 0,6 5 0,-1 6 0,12 10 0,8-4 0,1 4 0,-3-5 0,-14 0 0,-9-5 0,4 4 0,-9-13 0,4 12 0,-5-7 0</inkml:trace>
  <inkml:trace contextRef="#ctx0" brushRef="#br1" timeOffset="545077">9976 11547 8191,'-8'-17'0,"2"-10"5063,12 9-5063,16-26 2818,3 18-2818,3-1 1719,-7 7-1719,-10 18 6784,6-12-6784,0 13 0,4-4 0,1 5 0,-10 17 0,6-7 0,-15 18 0,12-2 0,-14 22 0,5 13 0,-6-2 0,0-4 0,0-16 0,0 16 0,6-11 0,1 8 0,9-19 0,1-12 0,-1-9 0,13-7 0,-15-5 0,15 0 0,-22 34 0,4 22 0,-1 9-1348,-8-14 1,-1 1 1347,6 5 0,3 3 0,-3-4 0,-5-7 0,-1-5-263,6-1 0,-2-2 263,-5 23 0,0-26 0,0-14 0,-9-14 0,2-5 2616,-8-5-2616,-9 0 605,-20 0-605,-19-15 0,28 9 0,1-1 0,-9-11 0,18 8 0</inkml:trace>
  <inkml:trace contextRef="#ctx0" brushRef="#br1" timeOffset="591108">6623 8925 8191,'5'-7'0,"-4"-2"5063,4 5-5063,-5-4 2818,13 27-2818,-10-7 1719,15 21-1719,-12-16 6784,4-7-6784,49-28 0,-24-4 0,3-7 0,2-2-554,0 1 0,3-2 1,2-2-1,-1-1 554,-4 1 0,0-2 0,0-1 0,0 0 0,-1 2 0,4-5 0,0 0 0,-2 2 0,-3 2 0,-1 1 0,-3 2 0,-3 4 0,-1 0 0,-4 7 0,-7 9 0,-12 23 0,2-12 0,-9 19 0</inkml:trace>
  <inkml:trace contextRef="#ctx0" brushRef="#br1" timeOffset="593641">9022 10122 24575,'5'11'0,"-4"4"0,13 3 0,-7-1 0,12-5 0,10-7 0,18-21 0,-8 0 0,3-4-996,11-9 0,5-6 996,-13 6 0,4-4 0,1 0 0,-2 1 0,10-3 0,-1 3 0,-1-1 0,-2-2 0,-2-1 0,-5 5 0,0 3 0,-12 6 0,-24 9 0,-5 11 0,-12 9 0,-2 13 0,0-8 0,2-3 0</inkml:trace>
  <inkml:trace contextRef="#ctx0" brushRef="#br1" timeOffset="597858">8203 12349 24575,'-5'-6'0,"-5"-4"0,-7 9 0,-13-4 0,7 5 0,-15 9 0,8-7 0,-21 21 0,-2 7 0,7-3 0,6 7 0,13-11 0,8-4 0,-4 7 0,16-5 0,-14 27 0,2 7 0,5-13 0,-1 4 0,0 3 0,3-1 0,5-9 0,1 1 0,0 13 0,2 0 0,7-13 0,3-1 0,1 10 0,3-1 0,1-12 0,2-3 0,18 22 0,-7-28 0,8-4 0,16 2 0,11-4 0,-25-3 0,0-2 0,31-4 0,-21 2 0,2-3 0,-10-8 0,1-3 0,14 2 0,-1-3 0,-13-8 0,-2-5 0,11-4 0,0-3 0,-10-3 0,-1-1 0,9-3 0,-4-1 0,-13 3 0,-3-2 0,14-21 0,-22-6 0,8 7 0,-21 2 0,-3-5 0,8-4 0,-1-5-264,-4 7 0,-2-4 1,-5 2 263,-3 6 0,-4 0 0,-2 1 0,-5-7 0,-2 0 0,-5 6 0,-17-2 0,-7 8 0,13 14 0,-3 1 0,-1 4 0,-21 1 0,-1 8 0,-4 7 0,0 3 0,12-1 0,1 1 0,-7 5 0,7 0 0,17 0 0,-6 0 0</inkml:trace>
  <inkml:trace contextRef="#ctx0" brushRef="#br1" timeOffset="598525">7664 11879 24575,'11'-20'0,"20"-10"0,6 2 0,1-1 0,15-8 0,-18 16 0,-7 2 0,-17 8 0,3 59 0,-11-23 0,9 13 0,1 3 0,-10-1 0,11-7 0,2 0 0,3 22 0,4-1 0,-2-18 0,-20-25 0,3-6 0,-9-5 0</inkml:trace>
  <inkml:trace contextRef="#ctx0" brushRef="#br1" timeOffset="601809">9641 11151 24575,'0'-11'0,"0"0"0,-5 5 0,-1-3 0,-5 7 0,-4-2 0,-1 4 0,-5 0 0,0 6 0,-3 13 0,12 8 0,-14 8 0,23-6 0,-10 0 0,13-12 0,0 7 0,5-12 0,1-1 0,9-7 0,3-13 0,7-10 0,2-12 0,-10-8 0,10-2 0,-23 9 0,11 5 0,-5 42 0,-8 20 0,14 17 0,-10 0 0,7-20 0,-7-11 0,3-6 0,-8-4 0,4-5 0,-5-1 0</inkml:trace>
  <inkml:trace contextRef="#ctx0" brushRef="#br1" timeOffset="602141">9569 11669 24575,'28'-19'0,"16"-6"0,-5 6 0,2 0 0,-5 3 0,-1 0 0,6 0 0,-4 1 0,-7-2 0,-8 8 0,-22 4 0</inkml:trace>
  <inkml:trace contextRef="#ctx0" brushRef="#br1" timeOffset="602290">9685 11660 24575,'32'8'0,"18"-17"-9831,8-13 9458,-9-4 1,-5 6-1,-35 14 1</inkml:trace>
  <inkml:trace contextRef="#ctx0" brushRef="#br1" timeOffset="604473">7975 12379 24575,'15'0'0,"15"-9"0,6-7 0,11-6 0,2 0 0,-4 4 0,3 0 0,3-2 0,2 0-1368,-3 0 0,2-2 0,2 0 1,2-1-1,0 0 0,0 1 1368,0 0 0,1 0 0,1 0 0,-1 1 0,0 0 0,0 0 0,-3 1 0,-1 1 0,1-1 0,-1 1 0,-2 1 0,-2 0 0,10-4 0,-2 1 0,-3 1 0,-3 2 0,4-1 0,-3 2 0,-9 3 571,6-5 0,-15 8 0,-34 6 0</inkml:trace>
  <inkml:trace contextRef="#ctx0" brushRef="#br0" timeOffset="678205">4846 10244 24575,'5'-6'0,"5"-5"0,7 4 0,20-8 0,4 8 0,-9-3 0,1 0-868,33 7 868,-30-7 0,2-1 0,5 9 0,3 1 0,-3-10 0,2-5 0,2 2 0,3 3 0,1 1 0,0 0-607,-2-1 0,-2-1 0,-1-1 607,15-8 0,-7 4 0,2 13 0,-10-19 0,-16 21 0,-6-12 0,-9 13 587,-18-4-587,-3 5 0,-51 25 0,4-2 0,0 6 0,20-13 0</inkml:trace>
  <inkml:trace contextRef="#ctx0" brushRef="#br0" timeOffset="678541">5296 10295 8191,'-11'10'0,"0"-8"5063,22 7-5063,22-24 0,25 0 0,-16-1 0,7-4 0,-6 5 0,6-1 0,2-1 0,-3 1 421,7-2 1,0 0 0,2 0-422,-2 2 0,4-1 0,-2 0 0,-4 2 0,14-7 0,-10 3 958,-19 9 1,-6 0-959,3-6 6113,-38 11-6113,-4 10 0,-5-4 0,2 4 0</inkml:trace>
  <inkml:trace contextRef="#ctx0" brushRef="#br0" timeOffset="680558">6723 12745 24575,'0'-11'0,"-5"5"0,-1 1 0,-22 5 0,9 0 0,-10 0 0,9 0 0,-1 0 0,-10 6 0,3 1 0,1 9 0,11-9 0,3 11 0,-3-6 0,-2 9 0,-3 2 0,-1-1 0,10-4 0,-10 5 0,19 2 0,-16 18 0,17 15 0,-4 3 0,6-4 0,0-10 0,9-8 0,-1 8 0,8-5 0,4 10 0,2-10 0,-2-11 0,5 2 0,-8-15 0,5 8 0,-5-9 0,-1-2 0,4 1 0,-1 0 0,8 1 0,4-7 0,2-5 0,-2-5 0,-1 0 0,-9 0 0,8 0 0,7-13 0,9-9 0,-8 4 0,11-27 0,-8 13 0,-14 7 0,1-1 0,16-17 0,-12 12 0,-4-3 0,-18 11 0,16-19 0,-16 9 0,11-12 0,-12 4 0,-2 1 0,-12 9 0,4 2 0,-10-9 0,-13-14 0,2 2 0,-13 0 0,18 34 0,1-3 0,2 11 0,-12-9 0,-9-3 0,-21 2 0,9 3 0,-16 0 0,14 14 0,10 2 0,-3 1 0,4 3 0,-2 1 0,-16 10 0,4 0 0,-2-3 0,6 7 0</inkml:trace>
  <inkml:trace contextRef="#ctx0" brushRef="#br0" timeOffset="685507">6559 12382 24575,'0'-11'0,"0"0"0,-5 1 0,-1-1 0,-5 5 0,-4 1 0,3 5 0,-14 37 0,9-11 0,0 24 0,9-21 0,8-9 0,5-3 0,1-6 0,9-7 0,-3-9 0,14-11 0,-11-7 0,10-1 0,-16 13 0,6 24 0,-5 30 0,-2 2 0,5 3 0,-11-22 0,7-16 0,-8-5 0,4-5 0</inkml:trace>
  <inkml:trace contextRef="#ctx0" brushRef="#br0" timeOffset="685691">6702 12528 24575,'11'-6'0,"6"-8"0,-1 7 0,7-12 0,-12 11 0,-2-1 0</inkml:trace>
  <inkml:trace contextRef="#ctx0" brushRef="#br0" timeOffset="685889">6891 12359 24575,'0'32'0,"0"-2"0,9-8 0,3-6 0,0-5 0,-3-6 0</inkml:trace>
  <inkml:trace contextRef="#ctx0" brushRef="#br0" timeOffset="686073">6978 12441 11056,'15'0'0,"1"-7"4979,5 0-4979,-4-10 2352,-6 4-2352,-14-4 1345,-9 11-1345,-10 0 1210,10 15 1,3-7 0,9 7 0</inkml:trace>
  <inkml:trace contextRef="#ctx0" brushRef="#br0" timeOffset="686792">7006 12199 24575,'-21'-17'0,"-6"-3"0,-14 7 0,1 2 0,-16 5 0,8 6 0,16 10 0,-2 3 0,-22 0 0,-3 3-784,3 8 1,-1 2 783,8-9 0,-2-1 0,5-1 254,0 2 1,5 0-255,4 0 0,6-1 259,-1 9-259,3 12 0,15 0 0,1 16 799,13-12-799,0 7 0,0-10 0,12 1 0,3 1 0,6-8 0,2-6 0,-5-9 0,35 1 0,8-10 0,-4-6 0,4-5-523,1-7 0,2-6 523,-15 2 0,1-3 0,-1-1-971,12-8 1,-4-3 970,-4-1 0,-4 0 0,-14 5 0,-1-1-186,6-13 1,-3-4 185,-7 5 0,-3-1 0,3-7 0,-6 0 0,-4-11 0,-14 10 0,-6 19 922,0-3-922,0 10 2002,-4 11-2002,-2 0 434,-14 9-434,-26 11 0,23-6 0,-14 11 0</inkml:trace>
  <inkml:trace contextRef="#ctx0" brushRef="#br0" timeOffset="690940">5057 14523 8191,'16'-5'0,"3"-2"4965,37-12-4965,-11-10 0,7 2 0,-11-3 1415,-7 14 0,3 1-1415,8-2 0,5-1 0,-6 2 0,3 0 0,1 0-395,5-1 1,0 0-1,-1 1 395,11-4 0,-2 1 0,-2-1 0,-4 3 2652,-21 10 0,-2 1-2652,11-7 0,3 0 0,0 4 0,3-1 0,-8-4 0,3-2 0,0 0-598,3 1 1,0 1 0,-1-1 597,11-7 0,0 1 0,-13 7 0,1 1 0,-3 0-113,3-2 0,-1 0 113,8-2 0,-2-1 0,-8 1 0,-4 2 0,21-6 0,-8 0 0,-13 19 3809,12-21-3809,-4 6 0,-2-6 0,-15 4 2353,-9 13-2353,-13-3 325,7 7-325,-22-2 0,10 4 0,-11 0 0</inkml:trace>
  <inkml:trace contextRef="#ctx0" brushRef="#br0" timeOffset="693889">8596 12278 24575,'14'-11'0,"7"-7"0,19-3 0,-3-1 0,-12 3 0,-2 11 0,-21 20 0,7 10 0,1 24 0,-7 2 0,6-12 0,2 1 0,-3 16 0,8-1 0,-3-24 0,-20-8 0,8-8 0,-13 1 0</inkml:trace>
  <inkml:trace contextRef="#ctx0" brushRef="#br0" timeOffset="697156">8833 12092 24575,'0'-11'0,"-5"5"0,-5-5 0,-6 10 0,-5-10 0,4 10 0,2-4 0,-1 5 0,4-5 0,-4 4 0,5-4 0,-13 5 0,-4 0 0,-13 0 0,0 0 0,9 6 0,-3-4 0,5 10 0,1-6 0,3 15 0,5-6 0,13 5 0,-6-8 0,8 3 0,0 6 0,-5 2 0,9 2 0,-10 13 0,11-3 0,-6 15 0,7-9 0,6 9 0,2-11 0,4 1 0,15-2 0,-9-12 0,8 3 0,-2-6 0,3-3 0,9 6 0,9 2 0,2-8 0,-10-1 0,-2-13 0,-9-1 0,13-5 0,-2 0 0,19 0 0,-3-15 0,-19 6 0,2-1 0,2-6 0,-1-2 0,-4 3 0,-1-1 0,14-6 0,-17 3 0,-14-9 0,6 7 0,-5-13 0,-6 11 0,-5-15 0,-5-11 0,1 8 0,-2-3 0,-7 4 0,-1 0 0,-1-8 0,-2 3 0,-18-14 0,9 25 0,-2 4 0,-11-6 0,-14 1 0,8 13 0,1 14 0,-8-1 0,-9 8 0,0 2 0,8-1 0,4 0 0,-1 0 0</inkml:trace>
  <inkml:trace contextRef="#ctx0" brushRef="#br0" timeOffset="714354">9457 12596 24575,'16'0'0,"21"-14"0,-5 2 0,5-1 0,21-8 0,6-1 0,-14 6 0,2 0 0,-2 0 0,10-2 0,-6 2 0,-13 5 0,-13 5 0,-26 8 0,-13 6 0,2-2 0</inkml:trace>
  <inkml:trace contextRef="#ctx0" brushRef="#br0" timeOffset="714624">9710 12656 24575,'15'-12'0,"42"-19"0,-19 9 0,3 0 0,12 1 0,0 0 0,-10-1 0,-4 4 0,11 6 0,-30 6 0,-23 6 0,5 0 0,-11 0 0</inkml:trace>
  <inkml:trace contextRef="#ctx0" brushRef="#br0" timeOffset="769275">10038 11124 24575,'16'-21'0,"17"-7"0,13-7 0,12 1 0,-7 9 0,-10 8 0,-9 6 0,-10 5 0,-8 3 0,-6 3 0,-3 0 0,-2 0 0,1 4 0,3 10 0,4 16 0,6 22 0,-6-16 0,-1 1 0,1 7 0,1 3 0,1 7 0,1 3 0,1 4 0,0 1-192,-3-17 0,-1 0 0,2 1 192,0 2 0,1-1 0,-1 1 0,1-1 0,0 1 0,0 0 0,0-2 0,-1 1 0,0-2 0,4 16 0,1-3 0,-4-9 0,-1-3 0,6 15 0,-7-26 0,-7-17 0,-6-10 0,-9-6 576,-12-8-576,-16-4 0,-17 0 0,-11 4 0,32 4 0,-1 1 0,-30 3 0,10 3 0,12 6 0,14 3 0,11 1 0,6-1 0,5-3 0,3-5 0,1-2 0</inkml:trace>
  <inkml:trace contextRef="#ctx0" brushRef="#br0" timeOffset="787655">5454 10451 24575,'5'4'0,"-4"7"0,10 11 0,-1 20 0,-2 0 0,7 9 0,-14-7 0,5-13 0,-6-19 0,-15-24 0,12-31 0,-10 11 0,-1-5 0,11-6 0,3-5 0,0-1-290,-4-2 0,-1-1 0,3 0 290,3 2 0,2 0 0,1 4 0,0-7 0,3 10 0,14 12 0,3 47 0,-2 33 0,-5-7 0,-2 3 0,-8 4 0,-2 0 0,0-5 0,-2-5 0,-5 9 0,-16-23 0,7-10 870,-6-3-870,-2-6 0,12-6 0,-2-1 0,9-4 0</inkml:trace>
  <inkml:trace contextRef="#ctx0" brushRef="#br0" timeOffset="788370">6666 9998 24575,'0'38'0,"10"28"0,-8-3 0,7-25 0,0-3 0,-6 3 0,5-14 0,-8-9 0,0-27 0,0-53 0,7 5 0,4-5 0,-2 21 0,3-2 0,0 3 0,6-15 0,3 9 0,16 2 0,-13 41 0,-12 20 0,-1 15 0,-21 11 0,-2 8 0,-11-14 0,0 3 0,1-1 0,7-8 0,2 4 0,27-19 0,-1-2 0,37-5 0,-33-6 0,17 0 0</inkml:trace>
  <inkml:trace contextRef="#ctx0" brushRef="#br0" timeOffset="788654">7348 9918 24575,'43'-18'0,"1"-3"0,5-8 0,-16 4 0,-4 5 0,-22 10 0,-2 5 0</inkml:trace>
  <inkml:trace contextRef="#ctx0" brushRef="#br0" timeOffset="788853">7568 9737 24575,'15'5'0,"2"11"0,0 2 0,-6 13 0,-19-8 0,0-1 0,-8-10 0,12-7 0</inkml:trace>
  <inkml:trace contextRef="#ctx0" brushRef="#br0" timeOffset="789388">8037 9487 24575,'-5'-6'0,"-8"19"0,-10 20 0,7 2 0,1 5 0,15-23 0,5-2 0,5-9 0,7-6 0,16-21 0,-8 2 0,4-2 0,-10 28 0,-12 39 0,11 7 0,-12-8 0,-1 0 0,7 4 0,2 1 0,-8-44 0,0-4 0,-2-11 0</inkml:trace>
  <inkml:trace contextRef="#ctx0" brushRef="#br0" timeOffset="790168">8320 9625 24575,'29'-21'0,"-8"0"0,16 0 0,-19 5 0,-6 6 0,-7 5 0</inkml:trace>
  <inkml:trace contextRef="#ctx0" brushRef="#br0" timeOffset="790386">8592 9390 24575,'0'36'0,"0"0"0,0-3 0,4-13 0,-3-10 0,4-10 0</inkml:trace>
  <inkml:trace contextRef="#ctx0" brushRef="#br0" timeOffset="790604">8716 9476 24575,'11'0'0,"17"0"0,-8-5 0,9-1 0,-19-5 0,-14 5 0,-13 1 0,-5 11 0,-4 2 0,15-1 0,2 0 0</inkml:trace>
  <inkml:trace contextRef="#ctx0" brushRef="#br0" timeOffset="790921">8053 10148 24575,'34'6'0,"16"-24"0,9-9 0,-14 11 0,2 1 0,1-2-304,12-8 1,2-4 0,-5 3 303,6 0 0,-8 3 149,-20 8 1,-7 3-150,-16 2 151,-34 20-151,-25 5 0,19 2 0,-5-6 0</inkml:trace>
  <inkml:trace contextRef="#ctx0" brushRef="#br0" timeOffset="791052">8285 10125 8191,'-6'5'0,"6"-4"5063,20-2-5063,19-22 704,5 0 1,-10-2-1,-16 13 1</inkml:trace>
  <inkml:trace contextRef="#ctx0" brushRef="#br0" timeOffset="796952">5333 11751 24575,'-23'8'0,"0"5"0,-2 3 0,1-4 0,4 6 0,-2-10 0,-3 10 0,8-7 0,6 0 0,6 4 0,5 2 0,0 4 0,0 4 0,0-2 0,7 2 0,-6 3 0,5 27 0,-5-14 0,-2 3 0,1 13 0,0 0-616,0-8 1,0-1 615,0-2 0,0-3 0,0 13 0,0-17 0,0 2 0,0-5 0,0 0 0,0 7 0,0-2 0,0 9 0,0-17 0,5-22 1231,6-6-1231,5-5 0,1-5 0,3-1 0,-3-6 0,-6 6 0,-1-1 0</inkml:trace>
  <inkml:trace contextRef="#ctx0" brushRef="#br0" timeOffset="799820">8664 13177 8191,'-5'-6'0,"4"-3"5063,6 3-5063,13-16 2818,8 1-2818,1-4 1719,-3 5-1719,14-2 6784,-18 7-6784,12-1 0,-31 11 0,3 5 0,-9 0 0</inkml:trace>
  <inkml:trace contextRef="#ctx0" brushRef="#br0" timeOffset="800038">8690 13291 8191,'30'-20'0,"13"-13"2157,-10 11 0,1 0-2157,-5 1 0,0 2 2760,24-10-2760,-27 18 457,-5-3 0,-15 13 0,-1-4 0</inkml:trace>
  <inkml:trace contextRef="#ctx0" brushRef="#br0" timeOffset="884101">20309 12686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43:45.161"/>
    </inkml:context>
    <inkml:brush xml:id="br0">
      <inkml:brushProperty name="width" value="0.05292" units="cm"/>
      <inkml:brushProperty name="height" value="0.05292" units="cm"/>
      <inkml:brushProperty name="color" value="#FF0000"/>
    </inkml:brush>
  </inkml:definitions>
  <inkml:trace contextRef="#ctx0" brushRef="#br0">9651 4349 24575,'5'22'0,"10"5"0,11 4 0,6-2 0,5-10 0,9-12 0,-14-13 0,2-9 0,18-18 0,3-12-537,-20 15 0,1-5 0,1-1 0,0-2 537,6-8 0,0-3 0,1-1 0,0 0 0,-1 0 0,1-1 0,-1 0 0,0 1 0,-4 3 0,0 1 0,-2 2 0,0 0-105,4-5 0,-1 2 0,-3 3 105,5-6 0,-4 6 0,-9 11 0,-3 4 0,3-5 0,-10 14 0,-5 5 2111,-1 5-2111,0 3 352,-4 4-352,-3 6 0,-3 0 0,-3 1 0</inkml:trace>
  <inkml:trace contextRef="#ctx0" brushRef="#br0" timeOffset="3033">19042 3971 24575,'34'49'0,"-16"-18"0,0 4 0,4 10 0,-1 2 0,-2 1 0,0-1 0,-4-6 0,-2-3 0,6 13 0,-10-27 0,-2-15 0,0-10 0,14-22 0,8-10 0,8-8 0,-6 8 0,5-4 0,3-3 0,2 0-719,0-1 0,3-2 0,2-1 1,2 0-1,0-1 719,-4 4 0,2-1 0,1 0 0,1 0 0,-1 0 0,1 0 0,-2 2 0,1 0 0,0 1 0,-1 0 0,0 1 0,-1 1-226,1-1 0,-1 1 0,0 1 0,-2 2 0,-2 1 226,13-9 0,-3 2 0,-4 4 0,-1 2 0,-6 6 0,2 0 0,-26 18 0,-9 6 0,-6 3 0</inkml:trace>
  <inkml:trace contextRef="#ctx0" brushRef="#br0" timeOffset="6900">11896 7244 24575,'46'0'0,"-13"0"0,5 0 0,14 0 0,5 0 0,-9 0 0,4 0 0,1 0-917,6 0 1,3 0-1,1 0 917,-12 0 0,2 0 0,0 0 0,1 0 0,2 0 0,1 0 0,0 0 0,-1 0 0,-3 0 0,0 0 0,-1 0 0,-1 0 0,14 0 0,-1 0 0,-2 0 125,-6 0 0,-2 0 1,-1 0-126,12 0 0,-3 0 283,-10 0 0,-4 0-283,-13 0 0,-2-1 0,8 0 0,-14-1 1396,-8 0-1396,-7 1 412,0-1-412,-1-2 0,-3 1 0,-2-1 0</inkml:trace>
  <inkml:trace contextRef="#ctx0" brushRef="#br0" timeOffset="10116">19448 6212 24575,'16'0'0,"19"0"0,2 0 0,7 0 0,-3 0 0,4 0 0,3 0-1011,12 0 0,4 0 1,1 0 1010,-10 0 0,1 0 0,1 0 0,0 0-351,3 1 0,1-1 1,0 0-1,1-1 351,-1 1 0,1-1 0,-1-1 0,0 0 0,-4 0 0,0-1 0,0-1 0,-2 0 112,11-1 0,-1 0 0,-3-1-112,-6-1 0,-3 0 0,0 0 0,-7 1 0,-1 0 0,-1 1 0,17-2 0,-2 2 0,-4 0 0,-3 1 683,-8 1 1,-2 1-684,1 0 0,-2 0 1923,9 1-1923,-1-3 809,-29 0-809,-8 1 0,-5 0 0,-4 1 0</inkml:trace>
  <inkml:trace contextRef="#ctx0" brushRef="#br0" timeOffset="15650">7454 11623 24575,'8'54'0,"8"7"0,-4-22 0,2 1 0,2-3 0,1-1 0,11 18 0,-4-18 0,-6-20 0,4-16 0,12-24 0,-6-2 0,3-7 0,-3 2 0,3-4 0,0-2-511,8-8 1,0-4 0,2-1 510,-7 9 0,1-2 0,1-1 0,-1 1 0,0 0 0,1 0 0,-1 0 0,0 0 0,-2 4 0,1-1 0,-1 2 0,-1 1-129,7-7 1,0 2 0,-1 2 128,-5 7 0,-1 2 0,-1 2 0,8-6 0,-1 3 0,-9 9 0,-3 3 0,10-5 0,-15 14 0,-12 6 0,-4 4 0</inkml:trace>
  <inkml:trace contextRef="#ctx0" brushRef="#br0" timeOffset="21833">8061 12990 24575,'0'13'0,"2"8"0,1 5 0,2-3 0,3-8 0,-1-10 0,1-2 0,7-9 0,17-19 0,-3-1 0,4-6 0,11-11 0,3-4-273,-10 10 0,1-2 0,0 1 273,1-1 0,0 0 0,-1 1 0,-4 4 0,-1 1 0,-1 2 0,9-9 0,-3 4 0,-11 9 0,-2 3 0,8-7 0,-15 15 0,-8 10 0,-5 5 0,-3 1 0</inkml:trace>
  <inkml:trace contextRef="#ctx0" brushRef="#br0" timeOffset="27600">15040 12726 24575,'9'-21'0,"8"-8"0,7-4 0,1 3 0,-9 13 0,-6 11 0,-2 5 0,-2 1 0,4 2 0,6 9 0,3 21 0,-7-3 0,0 4 0,0 11 0,-2 7 0,-3 9 0,-2 9 0,-1-2 0,0-11 0,-1-2 0,0 3-186,-2-3 1,0 3 0,-1-1 0,1-4 185,-1-3 0,0-3 0,0-2 0,0 11 0,0-3 0,0-15 0,0-3 0,0 11 0,0-21 0,1-12 0,2-7 741,6-2-741,6-3 0,6-2 0,2-2 0,-3-4 0,-5-3 0,-7 2 0,-4 2 0,-4 2 0,-3 3 0,-7 10 0,-6 19 0,-4 34 0,9-13 0,2 5 0,4-11 0,1 2 0,0 5 0,1 7 0,1 5 0,0 1 0,1-4 0,0 1 0,0-3 0,0 3-135,0-3 1,0 3-1,0-2 1,-1-6 134,-2 9 0,-2-7 0,-1-7 0,-3-4 0,-15 17 0,-8-19 0,-17-16 0,-2-11 0,15-7 0,12-5 0</inkml:trace>
  <inkml:trace contextRef="#ctx0" brushRef="#br0" timeOffset="31883">23009 11764 24575,'30'0'0,"28"0"0,-8 0 0,7 0 0,-8 0 0,3 0 0,3 0-993,7-1 0,3-1 0,2 0 993,-13 0 0,1-1 0,1 0 0,-1 0 0,0-1 0,-1 1 0,0-1 0,0 0 0,-3 0 0,-1-1 0,0 1 0,-1 0 108,11 0 0,-2 0 0,-1 1-108,-9 1 0,-2 0 0,-1 1 315,13-1 0,-3 1-315,-11 1 0,-5 0 0,18 0 0,-21 0 377,-15 0 0,-11 0 0,-6 0 0</inkml:trace>
  <inkml:trace contextRef="#ctx0" brushRef="#br0" timeOffset="33083">18840 12566 24575,'25'0'0,"40"0"0,-5-1 0,11-1-1670,-15-1 1,6 0 0,4 0 0,2-1 1669,-10 1 0,2-1 0,3 1 0,0-1 0,2 1 0,-1-1-291,-5 1 0,1 0 0,1 0 0,0 0 0,0 0 0,-1 0 0,0 0 291,-1 1 0,0-1 0,0 1 0,0-1 0,-2 1 0,0 0 0,-2 1 0,13-1 0,-2 1 0,-2 0 0,-2 0 0,-2 0 437,-1 1 0,-4 0 1,-1 0-1,-1 0-437,10 0 0,-3 0 0,-5 0 0,0 0 0,-7 0 0,-7 0 0,-8 0 0,-11 0 2947,-10 0-2947,-3 0 0,-4 0 0,-3 0 0</inkml:trace>
  <inkml:trace contextRef="#ctx0" brushRef="#br0" timeOffset="36848">24903 12602 8191,'-11'0'0,"5"-4"5063,1-2-5063,5-5 2818,0-4-2818,5-2 1719,9-13-1719,6-3 6784,1 1-6784,2 6 0,-6 9 0,13 3 0,-7 7 0,7 0 0,-9 13 0,4 14 0,-4 1 0,3 10 0,-3-7 0,3 3 0,-12-4 0,1 1 0,-5 21 0,-5-1 0,1-9 0,0 4 0,-3 11 0,-2 2 0,1-7 0,0 2 0,0 17 0,0-1 0,0-18 0,0-2 0,3 1 0,0-3 0,-1 4 0,8-13 0,6-20 0,6-6 0,4-6 0,-1-7 0,-4-7 0,1-8 0,-5 3 0,-5-2 0,-17 5 0,-11 10 0,-13 21 0,-1 3 0,-3 25 0,18-2 0,3 9 0,1 5 0,0 5 0,3 1-1164,2-7 0,2 0 0,1 2 1164,-1-6 0,0 3 0,0-2 0,2-5 0,2 11 0,0-4 0,0 6 0,0-2 0,1-11 0,-2-3 0,-1 1 0,-2-4 0,-4 13 0,-13-25 0,5-4 3492,-18-15-3492,5 6 0,-12-14 0,9 5 0,6-6 0,11 0 0,8 0 0,3 0 0</inkml:trace>
  <inkml:trace contextRef="#ctx0" brushRef="#br0" timeOffset="43981">19897 14252 8191,'8'6'0,"5"-4"5063,30 4-5063,-5-1 0,2 1 0,-4-5 0,1 0 708,16 5 1,1-1-709,-6-4 0,3-2 0,4-2 0,5-2 0,1 1 0,-9 0 0,1 0 0,1 0 0,4 0 0,1-2 0,3 1 0,3-2 0,0 1 0,-2 0-402,1 0 0,-1 0 0,1 0 0,-1 0 0,-2 1 402,-6 1 0,-1 1 0,0 0 0,-1 0 0,1-1 0,3-1 0,1-1 0,0 0 0,-1 1 0,-2 1 575,4 2 1,-2 2 0,0 0 0,2-1-576,-7-1 0,2 0 0,-1-1 0,1 0 0,0 0 0,13 0 0,1-1 0,-2 1 0,-4 1 0,0 0 0,-3 2 0,0-2 0,3-2 0,0-1 0,-5 2 0,-2 2 0,-3 2 0,5-1 0,-2 0 0,-17 0 0,-4 0 0,8-5 1063,-22 4-1063,-64 6 0,-4 9 962,-7-7 1,1-1 0,1 5 0,4-11 0</inkml:trace>
  <inkml:trace contextRef="#ctx0" brushRef="#br0" timeOffset="44631">20115 14550 8191,'17'-11'0,"-4"2"5063,7 9-5063,28-10 0,-5 8 0,7 1 0,7-5 0,5-4 0,1 3-144,-5 6 1,0 1 0,2-2 143,-6-3 0,2-3 0,0 0 0,-2 3 0,10 3 0,-2 3 0,2-4 0,-13-3 0,1-4 0,0 0 0,2 2 0,3 2 0,0 2 0,2 0 0,3-1 0,-9-1 0,3-1 0,2 0 0,1 0 0,-1 1 0,0 0 0,-3 2 0,1 1 0,-1 0 0,0 0 0,1 1 0,1 0 0,4-1 0,3 0 0,0 0 0,0 1 0,-3 0 0,-3 1 0,9 0 0,-3 1 0,-4 0 0,-3 1 0,4-1 0,-5 0 0,-6 0 1037,-11 0 0,-5 0-1037,17 0 5351,-26 0-5351,-34 0 0,7 0 0,-23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48:30.204"/>
    </inkml:context>
    <inkml:brush xml:id="br0">
      <inkml:brushProperty name="width" value="0.05292" units="cm"/>
      <inkml:brushProperty name="height" value="0.05292" units="cm"/>
      <inkml:brushProperty name="color" value="#FF0000"/>
    </inkml:brush>
  </inkml:definitions>
  <inkml:trace contextRef="#ctx0" brushRef="#br0">27626 2507 8191,'-6'5'0,"1"-14"5063,10 2-5063,10-16 2818,27 2-2818,-5 2 1719,5 9-1719,-27 8 6784,-10 21-6784,-5 8 0,0 13 0,0-13 0,0 2 0,26-7 0,-6 2 0,10 2 0,-16-3 0,-19-7 0,-23 9 0,-17-8 0,5-1 0,-1-1 0,-9-3 0,9-23 0,42 0 0,6-17 0,-2 24 0</inkml:trace>
  <inkml:trace contextRef="#ctx0" brushRef="#br0" timeOffset="267">28106 2293 24575,'6'47'0,"4"11"0,-2-7 0,-4-14 0,1-1 0,1 15 0,-5-1 0,5-16 0,-6-24 0,0-5 0</inkml:trace>
  <inkml:trace contextRef="#ctx0" brushRef="#br0" timeOffset="551">28123 2571 24575,'19'-19'0,"25"-18"0,-5 9 0,2-1 0,-4 0 0,-1-1 0,4-1 0,-5 3 0,-6-1 0,-11 44 0,-13 21 0,-5 11 0,0 6 0,5-8 0,0-1 0,-1 4 0,1-2 0,6 7 0,-5-26 0,-6-22 0</inkml:trace>
  <inkml:trace contextRef="#ctx0" brushRef="#br0" timeOffset="849">27472 3244 24575,'53'-16'0,"0"-1"0,-1 1 0,-1 2 0,3 2 0,0-1 0,1-1 0,-3 0 0,1-1 0,0 0 0,3 1-803,-1 3 1,5 0-1,0 2 1,-2-1-1,-7 2 803,2-3 0,-5 1 0,-4 3 621,13 2 0,-23 6-621,-43 9 0,-42 6 0,10 1 0</inkml:trace>
  <inkml:trace contextRef="#ctx0" brushRef="#br0" timeOffset="1068">27667 3440 24575,'50'6'0,"4"-8"0,10-3 0,-17 0 0,5-1 0,1 0 0,0 0-1879,-1 2 1,1 0-1,0 0 1,-1-1 1878,2-4 0,1-2 0,-2 1 0,-3 1 0,-2 3 0,-3 2 0,0-3 463,6-7 0,1-2 1,-5 1-464,-1-1 0,-3 0 666,0-1 1,-7-1-667,-20-3 0,-26 4 0,3 11 0,-2 0 0</inkml:trace>
  <inkml:trace contextRef="#ctx0" brushRef="#br0" timeOffset="5132">2889 6647 8191,'-5'-6'0,"4"-4"5063,-9 9-5063,4-4 0,0 5 0,1 0 0</inkml:trace>
  <inkml:trace contextRef="#ctx0" brushRef="#br0" timeOffset="5887">3093 6710 24575,'-6'-5'0,"24"4"0,46 6 0,-21-5 0,6 0 0,1 2-2043,-1 5 1,0 2-1,2-2 2043,10-5 0,3-2 0,-3 1 0,-11 3 0,-3 2 0,1-3 0,3-2 0,0-1 0,1-1 0,2 1 0,0 0 0,1 0 0,0 0 0,-1 0 0,2 0 0,5 1 0,0-1 0,5-1 0,-15-1 0,2-1 0,3 0 0,0 0 0,0 1 0,1 1 0,1 0 0,1 1 0,0 0 0,2-2-746,-5-1 1,3-1 0,1-1 0,-1 0 0,-2 0 0,-2 1 745,11-1 0,-3 1 0,-2 1 0,-1-1 0,-1 0 0,0 1 0,-3-1 0,-5-1 987,15-8 0,-5 2-987,-5 9 0,-4 1 0,10-10 0,-46 7 2307,-2 2-2307,-13 2 0,4 2 0,-5 2 0</inkml:trace>
  <inkml:trace contextRef="#ctx0" brushRef="#br0" timeOffset="17232">3114 9867 24575,'11'0'0,"0"0"0,4 0 0,-3 0 0,3 0 0,0 0 0,18 0 0,4 2 0,7-4 0,5-6 0,6-4 0,5 1-878,-9 5 0,3 3 1,4-1-1,1 1 0,0-3 878,-2-2 0,1-1 0,2-1 0,0-1 0,-1 1 0,0 2-990,7 0 1,0 1-1,0 1 1,-1 0 0,0 0 989,-4 1 0,0 1 0,0-1 0,-2 1 0,-3-2 0,-3-1 0,-2 0 0,-1-1 0,3 3-322,11 3 1,3 2 0,0 0-1,-1-2 322,-8-3 0,0-3 0,-1 1 0,2 1 0,7 4 0,2 2 0,-1 0 0,-7-1 0,-8-3 0,-5-1 0,-4 1 0,10 2 0,-15 0 2689,-29 0-2689,-24-2 0,2 4 0,-4 0 0</inkml:trace>
  <inkml:trace contextRef="#ctx0" brushRef="#br0" timeOffset="52116">20206 10044 24575,'-6'-4'0,"-3"2"0,8-7 0,-9 8 0,9-9 0,-9 9 0,9-9 0,1 9 0,27-13 0,5 7 0,5 1 0,6 1 0,3-1-1107,12-6 1,3 1 1106,-4 9 0,3 1 0,-4-6 0,4-3 0,0 2 0,2 6 0,1 3 0,2-3 0,-8-3 0,1-2 0,1 0 0,-4 2-890,6 3 0,-2 2 0,-2-1 890,-6-3 0,-1-1 0,-1 2 0,-1 3 0,0 1 0,-2-2 0,13-5 0,0 0-472,-14 5 1,1 0 0,-3 0 471,4-5 0,-2 0 0,1 5 0,-2 2 0,18-1 0,-11 0 1718,-27 0-1718,-13 0 2722,4 0-2722,-8-5 464,-15 4 0,4-4 0,-13 5 1</inkml:trace>
  <inkml:trace contextRef="#ctx0" brushRef="#br0" timeOffset="57699">11697 10770 8191,'4'0'0,"3"0"5063,9 0-5063,-1 0 2818,-4 0-2818,5-5 1719,9 4-1719,23-4 0,4 5 2964,-16 1 0,1-2-2964,28-10 0,-7 10 0,7-1 0,-15-4 0,2-4 0,4 3-608,-2 4 1,2 3 0,3 0-1,1 0 608,-7-2 0,3-1 0,0 0 0,-1 0 0,-2 1-910,4 2 0,-3 0 0,1 1 0,-1-2 910,1-1 0,1-2 0,-1 0 0,-3 1 0,0 2 0,-3 0 0,3 0-397,0-2 0,3 0 0,1-1 0,1 1 397,5-1 0,0 1 0,1-1 0,3 2 0,-6 1 0,3 0 0,1 1 0,-1 0 0,-3-2-578,4 0 0,-3-2 0,-1 0 1,-1 1 577,-2 2 0,0 1 0,-3 1 0,-4-1 0,16 1 0,-2-2 302,-10-2 0,3-2 1,-2 1-303,-6 3 0,-1 0 0,0 0 0,2-3 0,1-1 0,-3 2 0,7 2 0,-8 2 0,4-1 2837,-26 0-2837,-19-9 444,-22-9 0,11 6 1,-15-3-1</inkml:trace>
  <inkml:trace contextRef="#ctx0" brushRef="#br0" timeOffset="59919">18308 10822 24575,'11'-6'0,"9"-5"0,-3 9 0,33-14 0,-5 9 0,9-1 0,4-2 0,6-1 0,6-1-817,-16 4 1,4 0 0,2 1-1,3-1 1,2 1 816,-11 2 0,2-1 0,2 1 0,2 0 0,0 0 0,0 1 0,0-1 0,-2 1-480,4 0 1,0 0-1,0 0 1,-1 1-1,1 0 1,-1 0-1,1 0 480,3 0 0,0 1 0,1-1 0,-1 1 0,0 1 0,-3-1 0,-2 1 0,6 0 0,-2 1 0,-3 1 0,-2-1 0,-5 0 0,11 0 0,-7 0 0,-2 0 0,10 0 0,-10 0 0,-10 0 0,-22 0 0,-9 0 0,-13 0 0,1 0 0,-8 0 0</inkml:trace>
  <inkml:trace contextRef="#ctx0" brushRef="#br0" timeOffset="63451">10688 10904 8191,'0'-10'0,"13"-9"5063,-5 6-5063,11-6 2818,-8 13-2818,16-12 1719,2 9-1719,15-5 6784,-7 8-6784,-9 15 0,-13-2 0,-3 12 0,-10 22 0,-7-9 0,-4 4 0,-2 8 0,-1 0 0,0-8 0,-1-3 0,-10 16 0,22-34 0,1 1 0,20 11 0,8-1 0,6 3 0,3-6 0,-14-9 0,1 1 0,-9-3 0,-9 3 0,-2-3 0,-10 7 0,0-7 0,-11 8 0,-9-1 0,-14 8 0,-11-2 0,16-9 0,0-1 0,-17-3 0,11 3 0,24-15 0</inkml:trace>
  <inkml:trace contextRef="#ctx0" brushRef="#br0" timeOffset="65683">30958 9045 8191,'-12'-10'0,"-2"8"5063,13-12-5063,-4 4 2818,5-2-2818,0-3 1719,12-10-1719,10 4 6784,28-18-6784,-19 22 0,2 3 0,27-7 0,-10 6 0,-26 15 0,-4 0 0,2 20 0,-9 3 0,11 19 0,-22 5 0,6 9 0,-11-17 0,-4 5 0,1 9 0,-1 4 0,0-14 0,-2 1 0,1 1-911,1 21 1,1-1 910,-1-12 0,3-3 0,3-8 0,2-3 0,-1 9 0,0 15 0,0-19 0,5-1 0,-4-15 0,8-21 1821,-1 21-1821,14 26 0,-10-14 0,0 6 0,0 4-1034,-3-1 0,-1 3 1,0 1-1,2-2 1034,6 9 0,0-2 0,-2 3 0,-8-9 0,-2 3 0,-1-2 0,1-8 0,6-5 0,-2-5 0,-11 5 0,-4-5 0,-1-7 0,-7-21 0,-2 2 0,1-9 0,-5 0 4135,-9 0-4135,-2 0 0,-4 0 0,9 0 0,7 0 0,9 0 0,0 0 0,5 0 0,2 0 0</inkml:trace>
  <inkml:trace contextRef="#ctx0" brushRef="#br0" timeOffset="83798">3342 14019 24575,'4'0'0,"-2"0"0,18 0 0,-3 5 0,4-4 0,0 4 0,7-5 0,20 0 0,-5 0 0,5 0 0,11 0 0,6 0-1710,-9 0 0,3 0 0,-1 0 1710,-10 0 0,-1 0 0,2 0 0,11 0 0,3 0 0,-3 0-293,-9 0 0,-2 0 1,2 0 292,11-1 0,2 1 0,1 1 0,0 2 0,0 2 0,-2-1-687,-8-3 1,-2-1-1,-1 2 687,0 2 0,-2 1 0,-1-2 0,9-2 0,1-2-337,-3 1 1,3 0 0,2 0 336,-9 0 0,0 1 0,2-1 0,2-1 0,-3-1 0,1-1 0,1 0 0,1 0 0,1 1 0,8 1 0,3 1 0,0-1 0,-1 1 0,-3-1 554,0-2 0,-3 0 1,-1-1-1,0 1-554,2 0 0,0 0 0,-2 1 0,-6 0 0,10 1 0,-8-1 413,-18-2 0,-4-2-413,12 2 2397,-25 2-2397,-6-2 0,-9 4 0,-1 0 0</inkml:trace>
  <inkml:trace contextRef="#ctx0" brushRef="#br0" timeOffset="106666">15697 13901 24575,'40'0'0,"6"0"0,11 0 0,-7-3 0,7 0 0,2-1 0,0 1-2458,-1 2 0,0 1 1,1-1-1,2-1 2354,0-2 0,3-2 1,1-1-1,0 1 0,-4 2 104,2 2 0,-3 1 0,0 1 0,4-1 0,-8 0 0,3-2 0,2 1 0,0-1 0,0 1 0,-1-1-152,-3 1 1,0-1 0,-1 1 0,1-1 0,0 1 0,1 1 151,5-1 0,3 2 0,0 0 0,-1 0 0,-2-1 0,-4 0 0,10-2 0,-4 0 0,-2-1 0,-1 0 0,-7 1 0,-1 0 0,-2 1 0,-7 0 1017,8 0 1,-7 1-1018,-2-5 0,-4 1 0,1 5 0,-30 0 0,-6 0 0</inkml:trace>
  <inkml:trace contextRef="#ctx0" brushRef="#br0" timeOffset="107732">21351 14102 24575,'28'-8'0,"11"6"0,9 1 0,5-4 0,6-3 0,2 0-2954,2 2 0,2 1 1,3-1 2953,-6 2 0,3 0 0,1 0 0,-3 0 0,-10 1 0,-3-1 0,1 0 0,4 2 0,-3 1 0,3 0 0,2 2 0,2-1 0,-1 1 0,-1-1 0,9 0 0,-2 0 0,1 0 0,1 0 0,1 0 0,-5 0 0,1 0 0,1 0 0,0 0 0,-2 0 0,-2 0 195,-1 0 0,0-1 0,-2 1 0,-4 0 0,-3 1-195,8 1 0,-5 2 0,-6-2 814,0 0 0,-9-2-814,-11 0 0,-22-3 0,-5-6 0</inkml:trace>
  <inkml:trace contextRef="#ctx0" brushRef="#br0" timeOffset="108714">27031 13939 24575,'11'0'0,"22"0"0,25 6 0,15 1 0,-24-5 0,5-2 0,1 1 0,0 0-1444,1 2 1,0 1 0,2 0-1,5-3 1444,-5-1 0,4-2 0,3-1 0,0 0 0,0 0 0,-4 1-377,1 1 1,-3 0-1,-1 1 1,1-1-1,3 0 377,0-1 0,2 0 0,2-1 0,-1 0 0,-2 1 0,-4 0-310,6 2 0,-3 0 1,-3 0-1,-1 0 310,9 0 0,-3 0 0,-5 0 0,0 0 0,-8 0 0,7 0 2086,-11 0-2086,-52 0 696,-7 0 1,1 0 0,7 0 0</inkml:trace>
  <inkml:trace contextRef="#ctx0" brushRef="#br0" timeOffset="110398">3167 14900 24575,'47'-4'0,"0"0"0,0 0 0,9 0 0,2-2 0,6 1 0,-5 0 0,7-1 0,3 1 0,-1-1 0,-3 0-1295,-8 0 0,-1 0 0,-1 0 0,0 1 1,1 0 1294,8 1 0,1 1 0,1 0 0,-4 0 0,-7-1 0,0-2 0,-6 0 0,-7 1 472,17 4 1,-49-4 0,-27 5 0</inkml:trace>
  <inkml:trace contextRef="#ctx0" brushRef="#br0" timeOffset="115415">16840 14704 24575,'0'11'0,"0"0"0,0-1 0,5 10 0,15 10 0,8 11 0,-2-16 0,2-1 0,23 18-459,-22-24 0,2-1 459,0-3 0,2 0 0,18 6 0,5 1 0,-10-7 0,4 0 0,2 0 0,-5-2 0,3 0 0,0 0 0,-2-2 0,7 1 0,-2-2 0,2-2 0,7-1 0,3-2 0,-3-1 0,-12-3 0,0 0 0,0 0 0,8 0 0,1 0 0,1 0 0,3 0 0,1 1 0,-2-2-1139,-2-2 1,-2-1 0,-1-1 1138,-5-1 0,-2-1 0,-1-1 0,-1-1 0,0 0 0,-2-2-484,12-5 1,2-2 483,-7 5 0,4 0 0,1 0 0,4 0 0,1 0 0,0 1-785,-2 2 1,-1 1-1,-1-1 785,-6-1 0,-1 1 0,1 0 0,9 4 0,2 2 0,-1 0-381,-6-1 1,-2 0-1,4 0 381,2 2 0,5-1 0,1 2 0,-1 0 0,-6 1 0,-1 1 0,-1 0 0,2 1 0,2-1 0,1 0 0,-1 0 0,-2 0-58,5-1 1,-3 1 0,1 1 57,2 2 0,0 3 0,-5-2 0,1-3 0,-1 1-65,1 5 0,5 2 0,-1 0 65,-6-2 0,-1 0 0,0 1 0,1 2 0,1 2 0,-3 0 0,-7-1 0,-3 0 0,-4 1 0,-4 3 0,-2 1 1034,11 4 1,1 4-1035,-3 4 0,0 5 0,-12-6 0,1 4 0,1-2 0,0 0 0,0 0 0,-4-1 999,0 4 0,-3-4-999,23 8 3534,-35-19-3534,-1-5 1551,-4-2-1551,3-20 11,10-12-11,0-2 0,3-1 0,19-15 0,-2 12 0,5 2 0,-2 4 0,2 2-358,5-1 1,5 2 357,-6 5 0,4 1 0,-2 2-1383,8 1 0,0 2 1383,-11-1 0,1 0 0,0 2 0,-9 5 0,-2 2 0,4-1 0,15-3 0,3-1 0,2 1 0,-13 3 0,2 2 0,0-1 0,2 0 0,-5 1 0,2-1 0,1 0 0,0 0 0,-1-1 0,12-1 0,0-1 0,-1-1 0,-1 1 0,-4-1 0,-1 1 0,-1-1 0,-2 0 0,4-1 0,-4 0 0,1-1 0,4-1 0,-1-1 0,-1 0-298,-9 2 1,-2 0 0,2-2 297,8-7 0,1-4 0,-2 2 0,-12 5 0,-2 0 0,-1-1 0,18-12 0,-6 1 0,-21 12 0,-2 1 0,13-10 0,-1-2 0,-9 1 0,0-1 0,6-5 0,-2 0 583,3-9-583,-14 17 2715,-17-3-2715,-5 9 1075,-1-16-1075,-14 7 0,-3 5 0,1 5 0,2 7 0</inkml:trace>
  <inkml:trace contextRef="#ctx0" brushRef="#br0" timeOffset="116747">30088 13086 24575,'0'-21'0,"15"-11"0,33-13 0,-8 25 0,4 2 0,7-5 0,-1 3 0,-6 12 0,-3 3 0,15-5 0,-31 19 0,-4 43 0,-22 2 0,-8 11-892,1-4 1,-4 5 0,0 2 891,2-9 0,-2 3 0,0-1 0,-1-2 0,-6 6 0,-1-3 0,4 1 0,7-9 0,1 2 0,3-2 0,5-5-302,10 14 0,7-3 302,-2-5 0,2 2 0,5-3 0,7-8 0,4-3 0,-2-2 0,7 14 0,-3-1-817,-3-2 0,-5-1 817,-15-7 0,-5 4 0,-1 6 0,-1 7 0,-4-2-290,-5-8 0,-3-1 1,-1 1 289,0 10 0,-1 0 0,-2-6 0,-2-5 0,-4-8 0,-13 2 1626,-4-22-1626,-12-14 0,5-1 0,-4-2 0,-10-3 0,-2-4 83,6-6 1,3 0-1,9 7 1,4-2 0,3-14-1</inkml:trace>
  <inkml:trace contextRef="#ctx0" brushRef="#br0" timeOffset="207029">18715 12751 24575,'0'0'0</inkml:trace>
  <inkml:trace contextRef="#ctx0" brushRef="#br0" timeOffset="353234">16376 12479 24575,'0'0'0</inkml:trace>
  <inkml:trace contextRef="#ctx0" brushRef="#br0" timeOffset="356536">1896 13711 24575,'-43'2'0,"-12"9"0,19-2 0,-2 2 0,-2 3 0,-1 1 0,2 0 0,2 1 0,2-1 0,2 0 0,-21 10 0,14-4 0,13-3 0,12-4 0,7-5 0,7-3 0,12-4 0,30-2 0,-2-4 0,6-1 0,13-3 0,4-1 0,-16 1 0,2-1 0,0 1 0,-2-1 0,0 0 0,-2 1 0,13-3 0,-3 0 0,-11 3 0,-2 0 0,13-1 0,-23 4 0,-13 3 0,-9 0 0,-4 0 0,-6-2 0,-7 0 0,-10-1 0,-14-3 0,-16-2 0,-13-3 0,26 5 0,0 1 0,-1-1 0,0 0 0,-28-7 0,12 3 0,10 2 0,12 3 0,4-1 0,13 3 0,4 1 0,9 6 0,0 5 0,0 11 0,0 19 0,0 11 0,0 17 0,0-29 0,0-1 0,0 30 0,2-6 0,1-19 0,0-15 0,1-14 0,-1-6 0,-2-5 0,2-4 0,0-8 0,4-10 0,3-11 0,6-13 0,-3 15 0,2-1 0,4-9 0,3-2 0,4-6 0,2 0 0,2-1 0,0 1 0,-3 6 0,-1 3 0,-4 9 0,-2 3 0,8-8 0,-14 19 0,-15 13 0,-11 8 0,-12 7 0,-12 6 0,1-1 0,-3 0 0,-23 10 0,21-8 0,0 0 0,-6 2 0,14-2 0,10-3 0,8-2 0,3 0 0,1 1 0,2 1 0,2-1 0,1 0 0,0-1 0,-5-1 0,6-5 0,-4-1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45:01.173"/>
    </inkml:context>
    <inkml:brush xml:id="br0">
      <inkml:brushProperty name="width" value="0.05292" units="cm"/>
      <inkml:brushProperty name="height" value="0.05292" units="cm"/>
      <inkml:brushProperty name="color" value="#FF0000"/>
    </inkml:brush>
  </inkml:definitions>
  <inkml:trace contextRef="#ctx0" brushRef="#br0">24968 7130 24575,'12'44'0,"-5"-5"0,5-19 0,-1 7 0,6-9 0,37-12 0,-15-22 0,6-10 0,1-1-1657,2 3 0,2 0 0,3-4 1657,0-3 0,2-5 0,2-1 0,-2 2 0,-6 5 0,-1 2 0,0-1 0,2-1 0,2-2 0,2-2 0,1 0 0,0 0 0,-1 2-497,6 0 0,-1 1 0,-1 2 0,0-2 497,2-2 0,1-1 0,-2 2 0,-6 5 0,17-8 0,-18 22 0,-30 47 0,-25-20 0,-26 40 0</inkml:trace>
  <inkml:trace contextRef="#ctx0" brushRef="#br0" timeOffset="1752">25826 8924 8191,'-31'0'0,"2"0"5063,7-5-5063,5 4 2818,-3-4-2818,4 5 1719,-29 9-1719,-15 8 0,11-2 0,-4 3 0,-8 5 0,0 1 2220,3-2 1,1 1-2221,-2 2 0,2-1 0,14-5 0,2 0 0,-4 6 0,1 2 0,2-1 0,2 1 0,1 4 0,2 1 0,6-5 0,4 0 0,-2 20 0,4 6 0,13 5 0,2-27 0,-1 2 0,6 9 0,0-1 0,-9 12 0,12 10 2343,-7-32-2343,9 14 0,0-20 0,6 12 0,8-4 0,-4-9 0,24 13 0,-10-12 0,5-5 0,5 0 0,-4-2 0,1-1 0,20 2 0,1-1 0,-11-1 0,-1-3-768,13-7 0,1-2 768,-13 6 0,1 1 0,22-4 0,5-2 0,-20-1 0,2 0 0,-1 0 0,1-1 0,0 0 0,0-1-708,0-2 1,0-1 0,-3-1 707,6 1 0,1 0 0,-2 0 0,4 0 0,-1 0 0,1 0 0,0 0 0,2 0 0,-6 0 0,2 0 0,1 0 0,-1 0 0,-1 1 0,1 0 0,-1-1 0,0-2 0,-2-1 0,-1-3 0,0 1 0,-2 1 0,8 3 0,-2 1 0,1-3 0,6-7 0,0-3 0,-3 0-160,-13 3 0,-2-1 0,1 0 160,5-3 0,0-1 0,-3 0 0,7-6 0,-5 0 0,-7 4 0,-3 1 0,9-5 0,-1-3 0,-7 0 1325,4-10-1325,6-9 0,-4 6 0,-11 3 2228,-4 3-2228,-11 3 585,8-13-585,-7-8 0,6 11 0,-18-10 0,4 5 0,-13 0 0,-19-10 0,-5 7 0,-12 6 0,1 2 0,6 10 0,-21-6 0,19 16 0,-1 1 0,-3 1 0,0 0-337,-1 0 1,-1 1 336,-27 3 0,10-2 0,-6 0 0,14 8 0,-1 2 0,-3-2-427,1-1 0,-4-1 0,0-1 0,-1 1 427,-1 1 0,0 0 0,0 0 0,-1 1-998,-4-2 0,0 1 0,0 0 0,3 1 998,-8 0 0,2 1 0,2 0 0,3 0 0,2 0 0,2 2-500,-9 2 1,0 2 499,5 2 0,-5 2 0,0 0 0,0-1 0,0 0 0,-3 4-650,5 3 0,-2 3 1,0 0-1,5-1 650,-2-2 0,3-1 0,3 3 0,5 3 0,2 1 0,3 0 151,-4 0 1,6-2 0,-1 0-1,2 2 1</inkml:trace>
  <inkml:trace contextRef="#ctx0" brushRef="#br0" timeOffset="7786">25467 10590 24575,'-15'-6'0,"-2"1"0,-22 5 0,-12 0 0,17 0 0,-2 0 0,-1 4 0,-2 1 0,-12 3 0,1 2 0,14 1 0,-1 1 0,-19 6 0,-2 2 0,14-2 0,1-1 0,-9 5 0,0-1-208,12-3 1,3-3 207,-19 6 0,22 7 0,3-11 0,-7 18 0,-10 6 0,4 0 0,16-8 0,2 1 0,2 7 415,-6 16-415,28-17 0,-1-8 0,0 2 0,3 20 0,0 9 0,3-27 0,3 0 0,17 23 0,-11-20 0,2-2 0,19 6 0,-13-17 0,0-10 0,-4-3 0,29 11 0,-15-11 0,2 0 0,15 3 0,1-2-564,-3-4 0,0-2 564,1-2 0,-1-2 0,-9-4 0,1 0 0,22 0 0,5 0 0,-21 0 0,1 1 0,3-2 0,17-4 0,4-2 0,-1 0 0,-3 1 0,-2-1 0,-1-2-1237,-6-1 0,-2-2 0,-2 0 1237,14-4 0,-6 1 0,-18 2 0,0 0-259,15-4 1,2-2 258,-8-1 0,1-1 0,-6 2 0,2-1 0,-4 0 0,4-7 0,-4 0-406,-3 0 1,-4-2 405,-8 3 0,-2-2 417,3-8 1,-3-4-418,-5-4 0,-2-2 0,6-3 0,-3-1 0,-13 3 0,-5 1 0,1 10 0,-5 1 1797,-8-1 0,-7 2-1797,-12 2 0,-7 2 0,-11-4 0,-8 3 0,6 13 0,-5 3 0,1 0-782,3-1 0,0 1 0,-1 3 782,-4 5 0,-2 3 0,3 0 0,-7-3 0,-2 2-165,4 3 1,-5 1-1,-1 4 165,12 3 0,0 3 0,-1 0 0,0-1 0,0-2 0,0-2 0,1 0 0,3 3 0,-4 4 0,3 2 0,7-2 0,-15 2 0</inkml:trace>
  <inkml:trace contextRef="#ctx0" brushRef="#br0" timeOffset="10001">24293 13130 24575,'20'0'0,"9"0"0,9 0 0,15 0 0,10 0 0,1 0-2652,-5 0 0,0 0 0,3 0 2652,-4 0 0,3 0 0,0 0 0,-3 0 0,5 0 0,-2 1 0,4-2 0,-10-1 0,3 0 0,3-1 0,0-1 0,0 1 0,2 0 0,0-1 0,1 1 0,1-1 0,2 1 0,-11 1 0,1-1 0,1 1 0,1 0 0,0 0 0,-2-1 0,-2 0-583,11-2 1,-2-1-1,-2-1 1,0 2 0,-2 1 582,7 2 0,-2 1 0,-1 1 0,-4-1 0,1-3 0,-2-1 0,0 0 269,-8 2 0,0 0 1,1 0-1,-2 0-269,9-2 0,-1 0 0,-1 0 0,1 1 0,-1-1 0,-6-1 0,-1-4 0,-9 3 0,0 5 0,-80-4 745,-4 29 0,-16-17 0,25 17 0</inkml:trace>
  <inkml:trace contextRef="#ctx0" brushRef="#br0" timeOffset="36469">16753 16473 24575,'0'23'0,"0"-9"0,0 21 0,0 8 0,0-7 0,0 3 0,0 11 0,0 4 0,0 12 0,0-2 0,0-18 0,0-1 0,0 9 0,0-4 0,0-11 0,0 3 0,0-36 0,0-9 0,0-12 0,0-1 0,0 9 0,0-2 0</inkml:trace>
  <inkml:trace contextRef="#ctx0" brushRef="#br0" timeOffset="37239">16773 16720 24575,'33'-16'0,"1"0"0,2 1 0,1 0 0,-5 3 0,2 0 0,24-6 0,6-1-2892,-18 10 1,2 0 0,0-1 2891,3-4 0,0-2 0,0 1 0,-4 5 0,1 2 0,-1-1-266,1-4 1,0-1-1,-4 2 266,3 3 0,0 2 616,-3-2 0,3-1 0,-7 1-616,17 1 0,-6-4 0,-36 1 4077,-32-3-4077,-7 0 0,-3 0 0,9 8 0</inkml:trace>
  <inkml:trace contextRef="#ctx0" brushRef="#br0" timeOffset="37501">17970 16289 10315,'10'-6'0,"-3"1"5066,8 5-5066,-4 5 2480,0 13-2480,4 2 1437,-8 9-1437,2-6 5277,-18-2-5277,2-5 0,-4-1 0,-3-4 0,7-5 0,-3-1 0,5-5 0</inkml:trace>
  <inkml:trace contextRef="#ctx0" brushRef="#br0" timeOffset="38767">18604 16266 24575,'0'11'0,"0"4"0,0 43 0,0-24 0,0 4 0,0 20 0,0 5 0,0-5 0,0-3-319,0-10 1,0-3 318,0 21 157,0-34-157,0-4 0,0-8 0,0 3 0,0-19 0,0 3 0,0-9 0</inkml:trace>
  <inkml:trace contextRef="#ctx0" brushRef="#br0" timeOffset="39467">18502 17230 24575,'43'-15'0,"0"-1"0,20-6 0,-14 5 0,-42 17 0,0 2 0,-16 4 0</inkml:trace>
  <inkml:trace contextRef="#ctx0" brushRef="#br0" timeOffset="39619">18507 17343 24575,'9'12'0,"20"-3"0,21-18 0,1-1 0,-17 1 0,-3-1 0,-2-10 0,-1 9 0,-22 2 0</inkml:trace>
  <inkml:trace contextRef="#ctx0" brushRef="#br0" timeOffset="40334">18633 17566 24575,'5'-6'0,"1"1"0,5 0 0,4 4 0,-3-4 0,4 5 0,-6 5 0,-4 1 0,-6 9 0,-15 3 0,-3 3 0,-8-3 0,14-2 0,-2-10 0,12 3 0,8 2 0,6 2 0,20 10 0,3-1 0,-2-7 0,1-2 0,-22-13 0,-2 0 0</inkml:trace>
  <inkml:trace contextRef="#ctx0" brushRef="#br0" timeOffset="40584">18924 17560 24575,'-6'21'0,"1"-5"0,10-6 0,1-5 0,9-5 0,-2 9 0,-2 12 0,3 26 0,-6-2 0,2-2 0,1-23 0,-10-15 0,4-5 0</inkml:trace>
  <inkml:trace contextRef="#ctx0" brushRef="#br0" timeOffset="40752">19104 17718 24575,'6'0'0,"-1"0"0</inkml:trace>
  <inkml:trace contextRef="#ctx0" brushRef="#br0" timeOffset="42834">16710 16153 24575,'-10'0'0,"-3"9"0,-2 4 0,-8 25 0,-2-2 0,-2-1 0,12-6 0,1-22 0,13 7 0,-8-13 0,17 4 0,19-20 0,31-4 0,-23 3 0,-1 0 0,20-2 0,-18 1 0,-35 16 0,-23-4 0,-39 5 0,18 1 0,-3-2 0,-11-8 0,2-2 0,18 6 0,3-1 0,-23-16 0,40 7 0,6 13 0,8-3 0,15 22 0,7 5 0,12 15 0,-3-9 0,-3 2 0,-4-18 0,-6-3 0,0-9 0,-8-10 0,7-6 0,-4-30 0,-3 13 0,1-8 0,-8 25 0,0 10 0,0 2 0</inkml:trace>
  <inkml:trace contextRef="#ctx0" brushRef="#br0" timeOffset="44084">18901 16212 24575,'63'0'0,"-14"-5"0,3-1 0,1 5 0,3-1-1723,-10-5 1,3-2 0,-2 2 1722,12 5 0,2 1 0,-5-3 0,4 0 0,0-1 0,-5 1 0,0 0 0,-1 0 0,0 4 0,0 0 0,-4-3 0,10-7 0,-5-1 779,-16 7 0,-4-1-779,8-11 838,8-4-838,-39 2 0,1-7 0,-13 9 2771,-17 5-2771,13-3 0,-22 11 0,23-11 0,3 13 0,12-4 0,10 15 0,6 7 0,-3 10 0,-7-4 0,-2-8 0,-15-1 0,4-7 0,-25 18 0,1-11 0,-9 2 0,13-11 0,10-5 0</inkml:trace>
  <inkml:trace contextRef="#ctx0" brushRef="#br0" timeOffset="44850">20628 15829 8191,'5'-6'0,"5"35"5063,7 29-5063,-11-7 0,-2 2 0,2-8 0,-2-1 1409,1 3 0,-1-4-1409,3-2 1719,2-4-1719,-4-20 0,-5-7 0,0-5 0</inkml:trace>
  <inkml:trace contextRef="#ctx0" brushRef="#br0" timeOffset="45800">20559 16749 24575,'11'0'0,"12"0"0,-10 0 0,10 0 0,-17 9 0,-1-1 0,-5 11 0,0-2 0,-6 8 0,0-3 0,-2-1 0,3-1 0,5-8 0,14-2 0,-1-5 0,8-10 0,-10 4 0,-6-4 0</inkml:trace>
  <inkml:trace contextRef="#ctx0" brushRef="#br0" timeOffset="46250">20765 16735 24575,'5'17'0,"-4"3"0,4-4 0,-5 9 0,4-8 0,2 8 0,5-18 0,9 2 0,-2-14 0,3-1 0,-6 0 0,-9 6 0,-1 6 0,-5 17 0,0-5 0,0 1 0,0-10 0</inkml:trace>
  <inkml:trace contextRef="#ctx0" brushRef="#br0" timeOffset="46436">21021 16719 12545,'-4'-6'0,"2"1"0,-3 5 0</inkml:trace>
  <inkml:trace contextRef="#ctx0" brushRef="#br0" timeOffset="46651">21150 16767 24575,'0'21'0,"0"4"0,0-3 0,-9 5 0,-3-5 0,1-9 0,1-3 0</inkml:trace>
  <inkml:trace contextRef="#ctx0" brushRef="#br0" timeOffset="63018">25518 13526 8191,'5'-6'0,"-9"1"5063,-11 1-5063,1 2 2818,-15-2-2818,12 4 1719,-3 0-1719,-26 0 0,-5 8 0,-9 3 0,5-1 0,8 14 3392,13-18 0,-5 1-3392,-7 14 0,-3 2 0,-11-5 0,-1 1 0,1 4 0,3 0 0,13-11 0,2 0 0,-6 8 0,2 0 0,-12-1 0,20 1 0,2 1 0,-18 7 0,18-6 0,11-4 0,10-6 0,-1 4 0,-1 0 0,-4 6 0,4-1 0,-3-3 0,13-2 0,-9 1 0,9 8 0,-1 7 0,2 9 0,6-9 0,0 5 0,0-14 0,6 14 0,8-1 0,5-3 0,1-4 0,0-12 0,-4-5 0,14 8 0,20 4 0,-13-10 0,3-2 0,13-3 0,1-1 0,-5 3 0,-1-1-610,2-8 1,-2-1 609,-11 4 0,0 0-160,18-4 0,4-2 160,2 1 0,3 0 0,-8 0 0,3 0 0,-1 0-904,-4 0 1,-1 0 0,-1 0 903,-5 0 0,-2 0 0,2 0 0,3 0 0,0 0 0,-1 0-312,9 0 0,0 0 312,-10 0 0,1 0 0,0 0 0,-2 0 0,-1 0 0,-2 0 0,6 1 0,-1-2 0,4-4 0,-2 0 0,15 2 362,-15-6 1,4-4-363,3-5 0,1-1 0,-15 7 0,0-1 0,0-1 0,-2-5 0,-1-1 0,-2 1 138,11-4-1,-5 0-137,-12 3 0,-3-1 2774,14-23-2774,-17-1 0,-18 4 775,12-2-775,-19 5 162,3 3 0,-1-1-162,-13-28 0,-1 17 0,-5-1 0,-3 9 0,-6 2 0,-8 6 0,-5 2 0,-2 3 0,-16-3 0,-3 4-328,5 3 1,-4 1 0,-1 4 327,5 9 0,1 5 0,0-1 0,7-2 0,2 0 0,-2 2 0,-7 2 0,-2 3 0,3 0 0,-8-1 0,2 0 0,11 0 0,-1 0 0,2 0 0,-8 0 0,2 0 0,0-2 0,1 4 0,11 6 0,1 0 0,-5-6 0,3 0 0,-1 14 0,9-16 0</inkml:trace>
  <inkml:trace contextRef="#ctx0" brushRef="#br0" timeOffset="68201">30993 16108 8191,'-11'0'0,"5"-4"5063,6-7-5063,10-13 2818,6 11-2818,7-17 1719,31 27-1719,2 18 6784,0 10-6784,-35 6 0,-7 4 0,-8 9 0,-6 11 0,-13-21 0,0-3 0,-8-7 0,11-6 0,3-3 0,12-9 0,6-1 0,14-11 0,11-14 0,-6-10 0,-7 7 0,-16 5 0</inkml:trace>
  <inkml:trace contextRef="#ctx0" brushRef="#br0" timeOffset="68400">31334 16117 24575,'17'29'0,"-2"-1"0,-9-7 0,-2-4 0,-8-1 0,-2-10 0,0-2 0,1-4 0</inkml:trace>
  <inkml:trace contextRef="#ctx0" brushRef="#br0" timeOffset="69300">31522 15935 24575,'45'-48'0,"-6"5"0,-12 28 0,-3-6 0,-17 24 0,2 15 0,-19 18 0,8 14 0,-8-12 0,14-5 0,18-6 0,-8-9 0,16-3 0,-4-15 0,7-15 0,4 0 0,-14-16 0,-26 11 0,-19-1 0,-9 15 0,6 0 0,23 0 0,26-5 0,26 3 0,1 0 0,-7 17 0,-25-2 0,-4 14 0,-8-4 0,3 1 0,4-7 0,9-16 0,-5-11 0,4-40 0,-27 25 0,-2-13 0,-8 38 0,4 6 0,-4 0 0,8 9 0,-2-2 0,18 3 0,2-5 0,35-14 0,16-8 0,-21 4 0,0-1 0,-6 4 0,-2 1 0,12-1 0,-25 21 0,-9 5 0,8-4 0,-6-3 0,7-9 0,-9 0 0,0-5 0,-5-10 0,-2-2 0,-23-19 0,1 9 0,-14-3 0,7 16 0,-28 8 0,10 22 0,-1 2 0,-15-9 0,25 8 0,0 0 0</inkml:trace>
  <inkml:trace contextRef="#ctx0" brushRef="#br0" timeOffset="69669">30860 17011 24575,'55'-25'0,"0"-1"0,0 1 0,6-1 0,4 0 0,-12 8 0,4 0 0,1 0 0,2 0 0,-3 0-1150,-5 0 1,-1 0 0,-1 0 0,2-1 0,3 1 1149,1 1 0,3 0 0,2 0 0,-1 0 0,-1 0 0,-4 1 0,9-4 0,-4 1 0,-2 0 0,2 0 0,-6 2 0,1-1 0,0 1 0,-3 0 0,-3 1 39,10-3 1,-4 1 0,-7 1-40,-3-1 0,-11 0 310,-17-1 1,-19 12-1,-3-3 1</inkml:trace>
  <inkml:trace contextRef="#ctx0" brushRef="#br0" timeOffset="70301">32934 15559 24575,'-32'-45'0,"2"3"0,-12 0 0,10 10 0,3 9 0,-4 0 0,-5 3 0,-3 2 0,1 4 0,-3 0 0,-4 3-1302,0 2 0,-4 3 0,-1 1 0,2-1 1302,-6-1 0,2 1 0,-4 2 0,-5 4 0,-5 2 0,0 3 0,2 1-125,10 1 1,3 2 0,-1 1 0,-2-1 124,3 0 0,-2-1 0,-1 0 0,0 2 0,1 2 0,-8 4 0,1 2 0,0 1 0,2 2 0,3 0 0,0 1 0,2 1 0,3 0 0,1 2 0,3 1 0,2 1 0,2 2 0,2 3 0,5-2 0,-1 4 0,4 3 0,5 1 0,0 3 0,2 3 0,1 7 0,2 3 0,2 3 0,5-3 0,2 3 0,2 1 0,1-2-782,-1 6 1,2-2 0,5 0 781,6 0 0,4 0 0,4-6 0,2-1 0,7-3-204,5-8 1,6 1 0,4-4 203,9-2 0,6-3 0,5-4 0,-3-5 0,5-2 0,2-2 0,3-2-394,-5-3 0,3-2 0,1-2 0,1-2 0,-2-2 394,7-4 0,0-3 0,0-2 0,0 0 0,2 1 0,2 1 0,-2-2 0,-2-3-157,-13-3 0,-3-2 0,0-1 0,4-2 157,4 0 0,3-1 0,2-1 0,-1-2 0,0-2 0,-3-3 0,0-1 0,-1-2 0,0-2 0,1-3-316,-1-2 1,1-3 0,1-2 0,-2-1-1,-2 0 1,-4-1 315,-3 1 0,-3-1 0,-2-1 0,-3-1 0,-2-2 0,-3-1 0,-2-3 0,-2-1 0,-4 1 0,-5 2-10,-2-9 1,-8 2 0,-1-2 9,3-6 0,-2-2 0,-8 3 0,-12 7 0,-7 2 0,-5 0 0,-9-7 0,-8 0 0,-5 7 256,-4 12 0,-6 6 0,2 3 0,10 5 0,1 2 0,2 5 0,-2 6 0,-1 0 0</inkml:trace>
  <inkml:trace contextRef="#ctx0" brushRef="#br0" timeOffset="73949">27397 15502 8191,'0'-11'0,"-5"5"5063,4 35-5063,-14 4 0,13 13 0,2 6 0,-10 0 0,-1 1 0,5 5 0,1-1 1409,-2-10 0,1-4-1409,-3 12 1719,14-39-1719,22-7 0,24-44 0,2 18 3392,-21-2 0,-3 1-3392,-3 4 0,2 13 0,-15 23 0,-2 2 0,-5 16 0,0-10 0,-4-14 0,4 3 0,-1-12 0,6-23 0,-4 10 0,3-19 0</inkml:trace>
  <inkml:trace contextRef="#ctx0" brushRef="#br0" timeOffset="74450">27648 15787 24575,'9'16'0,"3"-6"0,32-33 0,0-8 0,-5-7 0,-13 7 0,-40 19 0,1 6 0,2 5 0,23 17 0,2 2 0,20 12 0,-26-8 0,10-3 0,-11 1 0,16-13 0,-3 2 0,14-35 0,-15 1 0,-3-23 0,-21 12 0,-16 9 0,-8 12 0,-4 18 0,10 8 0,11 5 0,1-6 0,15-5 0,9-5 0,-4 0 0,8 0 0</inkml:trace>
  <inkml:trace contextRef="#ctx0" brushRef="#br0" timeOffset="74754">28137 15624 24575,'22'-7'0,"2"6"0,-17 12 0,7 7 0,-13-2 0,9 0 0,-9-5 0,13-5 0,-7 3 0,17-8 0,2-8 0,-1-5 0,-5-12 0,-14-6 0,-13 7 0,-20-3 0,-20 6 0,10 32 0,0 3 0,-7-15 0,4 35 0</inkml:trace>
  <inkml:trace contextRef="#ctx0" brushRef="#br0" timeOffset="75102">27189 16600 24575,'29'-8'0,"17"-11"0,-6 0 0,8-5 0,4-3-1172,-5 2 1,3-3 0,4 0 0,4-2 1171,-9 7 0,4-1 0,4-1 0,1 0 0,0-1 0,-1 2 0,-3-1-400,2 0 0,-2-1 1,-1 1-1,-1 0 1,1 1-1,-1 1 400,10-2 0,2 0 0,-2 1 0,-3 3 0,-9 1 0,21-9 0,-20 6 1500,-26 12-1500,-44 6 0,-27 5 0,-20 0 0,23 6 0,2 0 0,-10-3 0,10 8 0</inkml:trace>
  <inkml:trace contextRef="#ctx0" brushRef="#br0" timeOffset="75519">26343 15524 8191,'-15'-26'0,"5"41"1861,18 17 0,7 12-1861,-1 7 0,1 6 0,1 0 0,2-7 0,1 0 0,0 0 514,0 5 0,1-1 0,-1-5-514,0-5 0,-1-6 0,0-7 0,-1-3 2024,15 14-2024,-5-9 5639,-2-12-5639,-13-15 0,-3-1 0,-9-9 0</inkml:trace>
  <inkml:trace contextRef="#ctx0" brushRef="#br0" timeOffset="75884">26465 15601 8191,'12'-34'0,"-1"0"0,22-9 0,10-1 437,2 4 0,7-1 0,2 1-437,-1 4 0,1 3 0,2-1 0,-9 5 0,2-1 0,0 2 0,-2 3 662,7-1 1,-1 5 0,4-1-663,-3 3 0,5-1 0,0 2 0,0 2 0,-5 5 0,-1 3 0,1 0 0,-1 0 0,3-2 0,0-2 0,-1 3 0,-3 7 0,5 12 0,-4 8 0,-5 2 984,0 3 0,-5 5-984,3 19 0,-2 4 0,-4-8 0,-2-2 0,-5-8 0,-1-2 0,-1-5 0,-1-5 0,19-4 4638,4 6-4638,-7-13 0,-14 6 0,-18-10 0</inkml:trace>
  <inkml:trace contextRef="#ctx0" brushRef="#br0" timeOffset="99618">5169 3597 24575,'0'0'0</inkml:trace>
  <inkml:trace contextRef="#ctx0" brushRef="#br0" timeOffset="116701">27392 6601 24575,'12'13'0,"11"11"0,8 11 0,6 7 0,-4 8 0,-3 2 0,-4-1 0,-6-9 0,-5-18 0,-3-12 0,-1-9 0,5-12 0,18-29 0,-4 5 0,5-5 0,2-1 0,4-2 0,4-3-557,-4 6 1,3-3-1,1 1 1,1-1 556,3-1 0,0 0 0,2 0 0,-1 1 0,1 0 0,0 0 0,0 1 0,-1 2-204,-6 5 0,-1 2 0,-1 1 0,-1 1 204,5-3 0,-1 3 0,-2 1 0,13-6 0,-4 2 0,-9 8 0,-3 0 0,-4 2 0,-2 1 0,-2-1 0,-2 0 1063,-3 1 0,0-1-1063,-2-3 0,-2 2 0,2-2 0,-6 2 0</inkml:trace>
  <inkml:trace contextRef="#ctx0" brushRef="#br0" timeOffset="166114">23236 6020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54:36.704"/>
    </inkml:context>
    <inkml:brush xml:id="br0">
      <inkml:brushProperty name="width" value="0.05292" units="cm"/>
      <inkml:brushProperty name="height" value="0.05292" units="cm"/>
      <inkml:brushProperty name="color" value="#FF0000"/>
    </inkml:brush>
  </inkml:definitions>
  <inkml:trace contextRef="#ctx0" brushRef="#br0">11484 7215 24575,'54'0'0,"0"0"0,-9 0 0,2 0 0,4 0 0,-3 0 0,2 0 0,2 0 0,3 0-1180,-1 0 0,3 1 1,1-1-1,1 1 1,1 0 1179,4 0 0,0 0 0,2 1 0,0-1 0,0 1 0,-8-1 0,0 0 0,1 1 0,0-1 0,-1 0 0,1 1 0,-2-1 0,0 0 0,0 0 0,0 0 0,0 0 0,-2 1 0,8 0 0,-1-1 0,-1 1 0,0 0 0,0 0-118,-2 0 0,0 0 0,-1 0 0,0 1 1,-2-1 117,9 2 0,-1-1 0,-1 2 0,-1-1 97,-5 1 1,0 0 0,-2 0 0,0 1-98,9 0 0,0 1 0,-3-1 0,-4-1 0,-1 1 0,0-1-91,-3-1 1,-1 0 0,-1-1 90,-4-1 0,-2 1 0,-2-2 0,13 2 0,-3-1 1306,-7 0 1,-2 1-1307,-7-1 0,-3 1 2054,22 1-2054,-14-2 1315,-8-1-1315,-8-1 385,-5 0-385,-7 0 0,-6 0 0,-4 0 0</inkml:trace>
  <inkml:trace contextRef="#ctx0" brushRef="#br0" timeOffset="6486">6741 9050 24575,'66'0'0,"-7"0"0,9 0 0,-7 0 0,4 0 0,5 0-1175,-17 0 1,3 0-1,1 0 1,2 0-1,0 0 1175,5 0 0,1 0 0,1 0 0,0 0 0,1 0 0,-10 0 0,0 0 0,0 0 0,1 0 0,-1 0 0,-1 0 0,9 0 0,-1 0 0,0 0 0,-2 0 0,-1 0 100,4 0 1,-3 0 0,-1 0 0,-2 0-101,5 0 0,-3 0 0,-3 0 606,9 0 1,-4 0-607,-13 0 0,-5 0 0,12 0 0,-25 0 2986,-15 0-2986,-9 0 1271,-3 2-1271,-2-1 0,-2 1 0,0-1 0</inkml:trace>
  <inkml:trace contextRef="#ctx0" brushRef="#br0" timeOffset="7536">10184 9040 24575,'42'0'0,"0"0"0,8 0 0,7 0 0,3 0 0,-2 0 0,3 0 0,2 0 0,3 0-1040,-6 0 1,2-1-1,2 1 1,-1-1-1,0 0 1040,-1 0 0,1 0 0,-1 0 0,-1 0 0,-3-1 0,4 1 0,-3-1 0,-1 0 0,-3 0 515,5 0 1,-2 0 0,-6 0-516,-1 1 0,-6 0 846,15 1-846,-32 0 0,-18 0 0,-6 0 0</inkml:trace>
  <inkml:trace contextRef="#ctx0" brushRef="#br0" timeOffset="26619">2428 8290 24575,'-15'0'0,"-9"5"0,-14 6 0,-6 7 0,-2 7 0,3-2 0,3-2 0,6-3 0,8-3 0,9-4 0,9-6 0,10-2 0,9-4 0,10-2 0,12-1 0,10-2 0,9 3 0,1 1 0,-3 1 0,-8 1 0,-9 0 0,-9 0 0,-9 0 0,-8-1 0,-6-1 0,-8-1 0,-8-2 0,-9-1 0,-10-4 0,-5-2 0,-6-1 0,-1-3 0,7 2 0,8 3 0,8 4 0,7 3 0,4 3 0,3 0 0,1 1 0,0 0 0,4 2 0,1 3 0,2 4 0,1 2 0,1 1 0,3-3 0,2 0 0,1 0 0,-1 0 0,-2 3 0,3 5 0,3 8 0,1 5 0,0 4 0,0-2 0,-3-7 0,-1-5 0,-2-6 0,-1-4 0,1-1 0,0-4 0,-1-1 0,1-2 0,0-1 0,0-1 0,2-3 0,0-6 0,0-6 0,-1-8 0,2-3 0,-1-2 0,3 1 0,1-5 0,2-4 0,2 1 0,2 1 0,-3 7 0,-2 8 0,-7 8 0,-2 7 0</inkml:trace>
  <inkml:trace contextRef="#ctx0" brushRef="#br0" timeOffset="37735">11937 11383 24575,'16'0'0,"39"0"0,-2 0 0,14 0 0,-21 0 0,8 0 0,5 0 0,1 0 0,0 0 0,-4 0-1126,3 0 0,-2 0 0,-1 0 0,2 0 0,2 0 1126,-4 0 0,3 0 0,1 0 0,1 0 0,-1 0 0,-3 0 0,-4 0 0,12 0 0,-5 0 0,-3 0 0,-1 0 342,11 0 0,-3 0 0,-3 0-342,-11 0 0,-2 0 0,-3 0 521,6 0 1,-4 0-522,18 0 0,-28 0 0,-15 0 737,-10 0 1,-5 0 0,-4 0 0</inkml:trace>
  <inkml:trace contextRef="#ctx0" brushRef="#br0" timeOffset="44002">3391 12238 24575,'20'0'0,"14"0"0,10 0 0,10 0 0,9 0 0,7 0-1435,-20 0 1,3 0-1,3 0 1,2 0 0,2 0-1,1 0 1435,-5 0 0,1 0 0,2 0 0,1 0 0,1 0 0,1 0 0,0 0 0,0 0-332,0 0 0,1 0 0,0 0 1,1 0-1,1 0 0,0 0 0,-1 0 1,1 0-1,-1 0 332,-1 0 0,1 0 0,-1 0 0,1 0 0,-1 0 0,0 0 0,0 0 0,-1 0 0,0 0 0,3 0 0,0 0 0,0 0 0,-1 0 0,0 0 0,-1 0 0,0 0 0,-1 0 6,3 0 1,1 0-1,-2 0 1,0 0-1,-1 0 1,-2 0 0,0 0-7,0 0 0,-1 0 0,-2 0 0,0 0 0,-1 0 0,-2 0-142,5 0 0,-1 0 0,-2 0 1,-1 0-1,-2 0 142,2 0 0,-1 0 0,-3 0 0,-2 1 843,2 0 0,-2 1 0,-3 1-843,11 1 0,-3 2 2280,-9 0 1,-2 1-2281,-8 0 0,-3-1 3458,20 2-3458,-13-3 1617,-11-4-1617,-9-1 91,-4 0-91,-1 0 0,3 0 0,3 0 0,1 0 0,-3 0 0,-3 0 0,-5 0 0,-3 0 0,-3 0 0,-3 0 0,-1 0 0</inkml:trace>
  <inkml:trace contextRef="#ctx0" brushRef="#br0" timeOffset="55152">6229 13553 24575,'0'0'0</inkml:trace>
  <inkml:trace contextRef="#ctx0" brushRef="#br0" timeOffset="57935">10759 13720 24575,'49'0'0,"-5"0"0,6 0 0,-3 0 0,4 0 0,3 0-915,-4 0 0,2-1 0,2 1 0,1 1 915,5-1 0,1 1 0,1-1 0,1 1-394,-9 0 1,1 1 0,0-1 0,1 1 0,0-1 393,2 2 0,2-1 0,0 1 0,0 0 0,-2-1 0,9 2 0,0-1 0,-2 0 0,-3 1 414,5 0 0,-4-1 0,-6 1-414,-2 0 0,-12-1 0,-20 0 0,-22 0 1665,22-3-1665,18-3 0,12-1 0,0-1 0,7 0 0,3-1-22,-1 0 1,3-1-1,3 1 1,1-1 21,-8 1 0,1 0 0,1 0 0,0 0 0,-1 0 0,-3 0 0,0 0 0,-1 1 0,0-1 0,-1 1-297,8-1 0,-1 0 0,-1 0 0,-3 0 297,7 1 0,-2-1 0,-4 2 0,-12 0 0,-1 0 0,-4 0 0,10 1 0,-4 0 0,-10 1 0,-3 1 0,24-3 2617,-8 2-2617,-7 0 1375,-3 1-1375,-7 1 1,-6 0-1,-5 0 0,-4 0 0,-4 0 0,-3 0 0,-7 0 0,-2 0 0</inkml:trace>
  <inkml:trace contextRef="#ctx0" brushRef="#br0" timeOffset="74818">30177 13204 24575,'26'0'0,"20"-1"0,-9-3 0,5-1 0,8-1 0,4-1 0,6-3 0,1 0 0,-1 0 0,-1 0 0,-8 2 0,-2 1 0,-9 0 0,-3 1 0,11 0 0,-21 2 0,-13 4 0,-8 5 0,-2 15 0,-6 23 0,-1-6 0,-1 5 0,-1 12 0,0 2 0,0 8 0,0 2 0,2-21 0,0 1 0,0-1 0,1 20 0,0-2 0,-1-4 0,1-2 0,0-9 0,-1-2 0,2-9 0,0-3 0,-2 12 0,1-19 0,-1-10 0,-2-5 0,-1-3 0,-8-1 0,-14 1 0,-23 1 0,12-4 0,-2 0 0,-8 0 0,-2-1 0,-6-1 0,0 0 0,2-2 0,1-1 0,6-1 0,1 0 0,8 0 0,2 0 0,-16 0 0,20 0 0,15 1 0,11 2 0,5-2 0,2 2 0</inkml:trace>
  <inkml:trace contextRef="#ctx0" brushRef="#br0" timeOffset="98168">2841 13068 24575,'-42'0'0,"-11"0"0,-13 0 0,21 5 0,-1 1 0,-18 5 0,26-1 0,3 1 0,-1 7 0,11-2 0,9-1 0,8-4 0,5-1 0,2-4 0,1 0 0,1 7 0,8 18 0,10 24 0,-4-17 0,1 2 0,4 5 0,0 3 0,0 4 0,-1 1 0,-1 3 0,-1 3 0,-7-16 0,-1 2 0,0 1-281,0 6 1,-1 2 0,-1 0 280,0 1 0,-1 0 0,1 0 0,-2-1 0,1 0 0,-1-2 0,1 16 0,0-5 0,-2-17 0,0-5 0,1 13 0,-1-31 0,0-14 0,1-7 841,1-2-841,1 0 0,2 0 0,8-5 0,16-6 0,17-9 0,-19 7 0,1-1 0,2 1 0,-1-1 0,26-10 0,-14 7 0,-11 5 0,-11 4 0,-7 2 0,-8 2 0,-4 0 0,-3 1 0,-1 1 0,0 1 0</inkml:trace>
  <inkml:trace contextRef="#ctx0" brushRef="#br0" timeOffset="112166">30139 15664 24575,'28'-17'0,"2"0"0,9-2 0,13-6 0,9-2 0,-2 1 0,-9 4 0,-2 0 0,0 1 0,4-1 0,1 1 0,-9 2 0,9-7 0,-44 16 0,-15-1 0,0 5 0,1 1 0</inkml:trace>
  <inkml:trace contextRef="#ctx0" brushRef="#br0" timeOffset="112456">30694 15266 24575,'11'-6'0,"4"1"0,1 5 0,14 0 0,-7 5 0,3 1 0,-16 5 0,-15 13 0,-2-5 0,-13 13 0,4-13 0,5-2 0,-3-5 0,12-1 0,-2-1 0,4-4 0,0-1 0</inkml:trace>
  <inkml:trace contextRef="#ctx0" brushRef="#br0" timeOffset="117966">31027 15255 8191,'4'0'0,"19"-6"2329,10-2 1,8-2-2330,20-1 0,8 0 0,-12 4 0,3 0 0,0 2 65,-1 0 1,1 1 0,-1 0-66,-1 0 0,-1-1 0,-2 2 0,-9 1 0,-2 2 0,2-1 436,13-3 0,4-1 0,-1 1-436,-2 3 0,1 2 0,0-1 0,5 0 0,1 0 0,-5 0 0,6 1 0,-7-2 0,-18-3 0,-7-1 5082,-6 3-5082,-6-6 350,-4 8-350,-63 0 848,15 10 1,-28-8-1,31 8 1</inkml:trace>
  <inkml:trace contextRef="#ctx0" brushRef="#br0" timeOffset="118516">31309 15394 24575,'25'-8'0,"7"1"0,7 0 0,13-1 0,6 2-995,0 1 1,4 2-1,3-1 995,-13 1 0,2 0 0,0 0 0,-1 1-1461,11 1 0,-1 2 1,-2-1 1460,-5-4 0,-2 0 0,-4 0 0,2 3 0,-4-1 444,-2-4 0,-3 1-444,-8 5 0,-2 0-68,5-5 1,-3 1 67,1 2 1136,-26-7-1136,-26 9 0,-5 0 0,4 0 0</inkml:trace>
  <inkml:trace contextRef="#ctx0" brushRef="#br0" timeOffset="120816">31427 15937 8191,'0'-11'0,"0"1"5063,5-1-5063,1 5 2818,0-4-2818,3 9 1719,-8-9-1719,9 9 6784,-9-9-6784,-1 9 0,-18-4 0,-20 20 0,-11-11 0,19 11 0,-1 0 0,-25-11 0,-1 19 0,21-21 0,8 11 0,28-7 0,6 5 0,0 0 0,4 0 0,-9 4 0,10 18 0,-1 24 0,0-4 0,-1 4 0,-3 3 0,-1-2 0,1-8 0,-1-3 0,-4-9 0,-2-7 0,1-10 0,0-4 0,5-7 0,22-5 0,18-5 0,7-9 0,4 7 0,-24-7 0,-12 9 0,-10 0 0</inkml:trace>
  <inkml:trace contextRef="#ctx0" brushRef="#br0" timeOffset="122549">29757 17454 24575,'11'0'0,"29"-16"0,-2 2 0,-3-2 0,3-3 0,6-3 0,3-1 0,1 0 0,0 2-335,-3 2 1,-3 1 334,17-6 41,-36 18 0,-17-1 1,-1 3-1</inkml:trace>
  <inkml:trace contextRef="#ctx0" brushRef="#br0" timeOffset="122799">30270 17117 24575,'10'-6'0,"1"1"0,14 10 0,-11 5 0,11 2 0,-20 8 0,-5-4 0,-6 4 0,-4 9 0,4 6 0,-4-8 0,9-4 0,-4-18 0</inkml:trace>
  <inkml:trace contextRef="#ctx0" brushRef="#br0" timeOffset="135932">30819 16916 24575,'-6'5'0,"-8"-4"0,12 13 0,-36 20 0,21 0 0,1 7 0,-13 8 0,2 5 0,9 11 0,4 0 0,2-20 0,4-1 0,6 2 0,4-4 0,-2-1 0,21 9 0,3-21 0,27-9 0,-26-14 0,0-6 0</inkml:trace>
  <inkml:trace contextRef="#ctx0" brushRef="#br0" timeOffset="136968">32902 16892 24575,'11'0'0,"4"6"0,-2 4 0,-3 3 0,9 27 0,-6 15 0,9 3 0,-11-3 0,0-29 0,-10-7 0,-1-3 0,-23 14 0,-29 3 0,19-10 0,-9-4 0</inkml:trace>
  <inkml:trace contextRef="#ctx0" brushRef="#br0" timeOffset="138232">29273 18574 24575,'16'0'0,"20"0"0,4 0 0,5 0 0,0 0 0,3 0-1378,-5 0 1,4 0 0,-3 0 1377,11 0 0,0 0 0,-7-3 0,4-2 0,-2 0 388,15-1 1,-1-1-389,3 0 0,-5 0 392,-24 2 0,-7 0-392,-3-4 0,-38 1 0,-7-2 2135,-5-4-2135,6 3 436,16-6-436,11 2 0,6 9 0,4 1 0,-4 5 0,-1 5 0,-10 1 0,7 11 0,-5 0 0,2 6 0,-10-2 0,-1-4 0,-13 0 0,7-6 0,-21 1 0,9-1 0,0-5 0,9-1 0</inkml:trace>
  <inkml:trace contextRef="#ctx0" brushRef="#br0" timeOffset="156717">5945 16905 24575,'-6'5'0,"6"-4"0,1 8 0,30-8 0,25 13 0,5-12 0,6-2-2135,-4 4 1,3 0 2134,-11-3 0,2-1 0,-1-1 0,-11 2 0,-1-1 0,4-1 0,9-1 0,5-1 0,3-1 0,1 0 0,-7 1 0,1 0 0,1-1 0,2 1 0,2-1-367,-10 0 0,2-1 0,1 1 1,1-1-1,0 0 0,0 1 1,-1 0 366,0 1 0,0 0 0,1 1 0,-1 0 0,0-1 0,-2 1 0,-3 0-639,9-1 1,-3 0 0,-2 0 0,-1 0-1,-2 1 639,6 1 0,0 2 0,-4-1 0,-6 0 0,12 0 0,-4 0 0,6 0 0,-4 0 0,-18 0 0,-3 0 1002,0 0 0,-4 0-1002,3 0 808,-22 0 0,-5 0 1,-7 0-1</inkml:trace>
  <inkml:trace contextRef="#ctx0" brushRef="#br0" timeOffset="158332">15454 16864 24575,'37'0'0,"7"-5"0,9-1 0,-8 2 0,5 0 0,3 0 0,-1 0-2458,2 0 0,1 1 1,2 0-1,1-1 2160,0-3 0,2 0 0,1-2 0,1 2 0,-3 2 298,7 2 0,-3 3 0,2 0 0,4-2-269,-14-3 1,2 0-1,3-2 1,1-1-1,1 1 1,0 1-1,-1 1 269,0 1 0,1 0 0,0 2 0,0 0 0,0-1 0,1 1 0,0-1-122,-3 0 0,0 0 0,1 0 1,1-1-1,-1 1 0,-1 0 0,-2 0 1,-1 0 121,4 0 0,-1 0 0,-1 1 0,-2-1 0,-3 1 0,-2 1 0,8 0 0,-3 1 0,-4 1 0,-5-1-49,14 0 1,-6 0 48,0 0 0,-3 0 1538,-19 0 0,-1 0-1538,24 0 1050,-51 0 1,-3 0 0,-12 0 0</inkml:trace>
  <inkml:trace contextRef="#ctx0" brushRef="#br0" timeOffset="162348">2992 15459 8191,'-10'0'0,"-6"0"5063,0 6-5063,-4-5 2818,-1 5-2818,-7 3 1719,-3-7-1719,-7 15 6784,-8-15-6784,10 9 0,-1 2 0,3-4 0,1 0 0,-29 15 0,27-8 0,29-7 0,-5 2 0,10 9 0,-5 27 0,6-8 0,0 24 0,-10-14 0,8-1 0,1 8-590,-2-12 0,-1 3 0,1 3 590,2-2 0,1 3 0,1 2 0,-1-2-1045,0 10 1,0-2 0,0 1 1044,0 0 0,0 0 0,0-4 0,0 4 0,0-1-226,0-10 1,0 2 0,0 0 225,0-4 0,1 1 0,-2-1 0,-2 3 0,-1 1 0,1-2 0,2 10 0,0-6 0,-9 8 0,14-29 0,16-20 0,16-12 0,11-6 0,-1 0 0,6-2 0,0 0-428,0-2 1,1 0-1,0-2 428,7-1 0,1-1 0,-6 1 0,-2-1 0,-4 1 981,-6 2 0,-3 1-981,4-2 707,-43-1-707,-28 12 0,-28-7 0,-4-1 0,14 6 0,4-2 0,0-1 0</inkml:trace>
  <inkml:trace contextRef="#ctx0" brushRef="#br0" timeOffset="163414">1883 16264 24575,'11'0'0,"-5"5"0,-10 7 0,-5 5 0,-16 16 0,-5 1 0,-1-2 0,-5 2 0,-10 7 0,-4 1-204,8-11 0,-3 1 0,1-1 204,5 0 0,1 0 0,2-3 0,-7-4 0,5-2 0,-1 10 0,42-31 0,29-11 0,26-5 0,-10-2 0,5-3-434,1 3 0,3-1 434,-3 2 0,4 0 0,-1 0 0,-10 2 0,-1 0 0,-1 2 0,21-3 0,-6 2 0,1-7 584,-57 19-584,-32-4 0,-13 5 0,-16 0 0,1 0 0,16-11 0,-1-3 0,5 3 0,1-1 0,-9-7 0,3 0 0,-4-5 896,13 14-896,21 1 0,5 24 0,16 5 0,4 34 0,3-6 0,1 6 0,-4-12 0,-1 2 0,-1 2-163,0 9 1,-1 3 0,1-3 162,1-10 0,2-2 0,-2-3 0,-3 4 0,0-7 0,6-3 0,-6-63 0,-3-17 0,-2-8 0,-1 0 0,0-3-764,4 5 1,1-4 0,-2 4 763,-6 0 0,1 3 215,8-2 1,0 3-216,-8 12 0,-1 2 0,7-28 0,-8 23 0,-5 22 0,4 3 2346,-9 12-2346,4-2 0,0 4 0,2 0 0</inkml:trace>
  <inkml:trace contextRef="#ctx0" brushRef="#br0" timeOffset="169399">15617 8917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57:39.504"/>
    </inkml:context>
    <inkml:brush xml:id="br0">
      <inkml:brushProperty name="width" value="0.05292" units="cm"/>
      <inkml:brushProperty name="height" value="0.05292" units="cm"/>
      <inkml:brushProperty name="color" value="#FF0000"/>
    </inkml:brush>
  </inkml:definitions>
  <inkml:trace contextRef="#ctx0" brushRef="#br0">11189 2401 24575,'26'0'0,"39"0"0,-3 0 0,9 0-1282,-9 0 1,5 0 0,2 0 1281,-8 0 0,3 0 0,0 1 0,1-2 0,0 1 0,1-1 0,0 1 0,-1-1 0,-2 0 0,-1-1 0,0 1 0,-2-1 0,-3 0 0,0-1 0,-2 1 0,0-1-112,-3 0 0,0-1 0,-1 0 0,0 0 112,1 0 0,0 1 0,-1-1 0,-2 1 238,7-2 1,-1 2 0,-2-1-239,-5 1 0,0 1 0,-1 0 0,0 1 0,0 0 0,3 1-538,-2 0 1,1 0 0,3 0 0,3 0 537,1 0 0,2 0 0,3 0 0,1 0 0,0 0-162,-5 0 0,0 0 0,1 0 0,0 0 1,0 0-1,0 0 162,0 0 0,0 0 0,0 0 0,0 0 0,-2 0 0,-1 0 0,4 0 0,-1 0 0,-2 0 0,0 0 0,-2 0-18,6 0 1,-1 0 0,-1 0-1,-1 0 18,-4 1 0,0-1 0,-2 1 0,-1 0 71,10 0 1,-2 0-1,-2 0-71,10 1 0,-3-1 0,-7 0 0,0 0 0,5 0 0,5-2 32,-6 1 1,6 0 0,4 0-33,-17 0 0,3 0 0,2 0 0,3 0 0,2 0 0,-9 0 0,4 0 0,2 0 0,2 0 0,0 0 0,-1 0 0,-2 0 0,-2 0 0,5 0 0,-2 0 0,-2 0 0,0 0 0,1 0 0,2 0 0,-3 0 0,4 0 0,0 0 0,0 0 0,-2 0 0,-3 0 0,-6 0 0,21 1 0,-7-1 0,-4 1 877,-11 0 1,-2 0 0,-4-1-878,7 2 0,-5-1 1342,19 1-1342,-24-1 0,-10-1 0,-5 0 2479,-2 0-2479,-3 0 0,-4 0 0,-8 0 0,-3 0 0</inkml:trace>
  <inkml:trace contextRef="#ctx0" brushRef="#br0" timeOffset="7700">15022 4246 24575,'19'0'0,"23"0"0,-8 0 0,5 0 0,14 0 0,4 0 0,-11 0 0,2 0 0,1 0-299,3 0 0,0 0 0,1 0 299,1 0 0,1 0 0,-2 0 0,-2 0 0,0 0 0,-1 0 0,1 0 0,-1 0 0,0 1 0,17 0 0,-3 1 110,-15-1 0,-4 1-110,6 0 0,-44 0 0,-13-2 0,49 0 0,15 0 0,14 0 0,-16 0 0,6 0 0,3 0 0,2 0-498,-14 0 0,2 0 1,2 0-1,0 0 1,1 0-1,0 0 498,4 0 0,2 0 0,-1 0 0,1 0 0,-1 0 0,-1 0 0,5 0 0,0-1 0,-1 1 0,-1 0 0,-2 1-252,5-1 0,-2 0 0,-2 1 1,-3 0 251,3 0 0,-4 0 0,-5 1 0,3 1 0,-6 0 0,-14 0 0,-3 0 0,11 1 0,-13-3 3443,-5-1-3443,-5 0 1227,-3 0-1227,-4 0 0,-4 1 0,-3 1 0,-2 0 0,-4-1 0,-2-1 0</inkml:trace>
  <inkml:trace contextRef="#ctx0" brushRef="#br0" timeOffset="13634">11752 4809 24575,'37'0'0,"9"0"0,9 0 0,1 0 0,6 0 0,3 0-1253,-3 0 1,4 0 0,1 0 0,1 0 1252,-10 0 0,2 0 0,0 0 0,1 0 0,-2 0 0,-1 0 0,1 0 0,-1 0 0,-1 0 0,0 0-51,9 0 0,0 0 1,-2 0-1,-2 1 51,-8-1 0,-2 1 0,-1 0 0,0 1 219,8 0 1,-1 1 0,-1 1-220,-6-1 0,-2 0 0,-1 1 0,18 1 0,-1 1-87,-2-2 0,0-1 87,-2-1 0,-1 0 0,0-1 0,0 0 0,0-1 0,0 0 0,0 0 0,-1 0 0,-2-1 0,-2 0 1186,2-1 0,-2-1-1186,-3 0 0,-1-1 754,-2 0 1,-1 1-755,-2 1 0,0 0 310,-4 0 1,-1 2-311,-3 0 0,-2 0 225,20 0-225,-16 0 0,-14 0 0,-8-1 0,-5-1 0,-3 1 0,-3-1 0,-2 2 0,-3 0 0,-1 0 0</inkml:trace>
  <inkml:trace contextRef="#ctx0" brushRef="#br0" timeOffset="15632">16333 4860 24575,'23'0'0,"6"0"0,9 0 0,4 0 0,7 0 0,4 0-1394,2 0 0,3-1 0,4 0 0,2 0 1394,-11 0 0,1 1 0,3-1 0,0 0 0,1 0 0,0 1-385,4-1 0,2 0 0,0 0 1,0 0-1,1 1 0,-1-1 385,0 0 0,0 1 0,0-1 0,0 0 0,-1 1 0,-1-1 0,4 1 0,-1 0 0,-1 0 0,-2 0 0,-3-1 282,2 1 0,-2 0 0,-3 0 1,-3 0-283,-1 0 0,-3 0 0,-5 0 0,-1 0 0,-6 0 0,11 0 2363,-24 0-2363,-12 0 0,-7 0 0,-3 0 0</inkml:trace>
  <inkml:trace contextRef="#ctx0" brushRef="#br0" timeOffset="19183">4589 3538 24575,'-14'2'0,"-16"17"0,-21 19 0,17-11 0,-2 1 0,-5 5 0,0 0 0,2-1 0,2-2 0,4-2 0,2-2 0,-13 16 0,16-12 0,13-9 0,8 3 0,5 19 0,2-6 0,3 5 0,4 10 0,1 3 0,0-13 0,1 2 0,1 1 0,0 0 0,2 1 0,0-2 0,5 18 0,-1-3 0,-2-6 0,-1-3 0,-4-10 0,-2-3 0,3 16 0,-4-16 0,-4-13 0,-1-6 0,-1-4 0,0-4 0,-5-1 0,-6-4 0,-8-2 0,-8-2 0,-6-1 0,1-3 0,1-4 0,6-5 0,8-3 0,7 1 0,6 3 0,2 0 0,4 1 0,6 2 0,6 1 0,8 2 0,1 2 0,-2 3 0,-2 1 0,0 8 0,7 18 0,6 22 0,-11-10 0,0 5 0,3 9 0,-2 5-293,-6-14-1,-1 2 1,0 1 293,1 8 0,-1 1 0,-1 1 0,-1 5 0,0 0 0,0 2-314,-4-15 1,0 1-1,1 0 1,-1-1 313,3 16 0,0-1 0,1 0 0,0-3 0,1-1 0,0-2-130,0-6 0,0-1 0,0-2 130,1-4 0,0-2 0,0-1 0,7 12 0,1-3 0,-2-11 0,0-3 0,-1-8 0,1-2 805,19 8-805,-1-15 1283,0-11-1283,0-5 436,-5-8-436,-1-7 0,-2-10 0,1-17 0,-14 11 0,0-4 0,2-8 0,-2-1 0,5-7 0,-6 0 0</inkml:trace>
  <inkml:trace contextRef="#ctx0" brushRef="#br0" timeOffset="23767">24047 11646 24575,'34'0'0,"2"0"0,8 0 0,4 0 0,7 0 0,5 0-1175,-10 0 0,3 0 0,2 0 0,2 0 0,0 0 1175,-3 0 0,0 0 0,2 0 0,1 0 0,-1 0 0,1 0 0,4 0 0,-1 0 0,2 0 0,-1 0 0,1 0 0,-2 0 0,-1 0 0,0 0 0,-1 0 0,0 0 0,-1 0 0,-1 0 0,4 0 0,-1 0 0,-1 0 0,-1 0 0,-1 0 146,6 0 0,-1 0 0,-1 0 1,-4 0-147,6 0 0,-4 0 0,-2 0 392,-6 0 1,-3 0 0,-4 0-393,-4 0 0,-3 0 0,27 0 0,-51 0 0,-6 0 0</inkml:trace>
  <inkml:trace contextRef="#ctx0" brushRef="#br0" timeOffset="25699">15482 12265 24575,'44'0'0,"-5"0"0,7 0 0,-3 0 0,2 0 0,4 0-856,11 0 0,3 0 1,1 0 855,-15 0 0,2 0 0,-1 0 0,0 0 0,17 0 0,0 0 0,-1 0 0,-7 0 0,-1 0 0,-3 0 408,9 0 1,-7 0-409,-19 0 0,-5 0 105,0 0 1,-22 0 0,-8 0 0</inkml:trace>
  <inkml:trace contextRef="#ctx0" brushRef="#br0" timeOffset="29000">19005 12443 24575,'50'0'0,"0"0"0,8 0 0,3 0 0,-4 0 0,4 0 0,3 0-1138,-8 0 0,1 0 0,3 0 0,0 0 1138,-6 0 0,1 0 0,2 0 0,-1 0 0,1 0 0,2-1 0,1 1 0,0-1 0,0 1 0,-1-1 0,-4 0 0,-1 1 0,1-1 0,-2 0 0,-1 0 41,7 0 0,0 0 0,-3 0 0,-1 0-41,7-2 0,-2 1 0,-3 0 333,-10 0 1,-3 0-1,-1 0-333,7-1 0,-5-1 0,19-3 0,-26 3 2289,-18 1-2289,-9 2 274,-5 1 1,-4 0 0,0 0 0</inkml:trace>
  <inkml:trace contextRef="#ctx0" brushRef="#br0" timeOffset="33967">24529 12942 24575,'35'0'0,"1"0"0,17 0 0,6 0 0,-1 0 0,6 0 0,3 0-1306,-6 0 0,3 0 0,1 0 0,2 0 1306,-8 0 0,3 0 0,0 0 0,1 0 0,-1 0 0,-1 0 0,1 0 0,-1 0 0,0 0 0,-2 0 0,10 0 0,-2 0 0,-1 0 0,-3 0 253,-10 0 0,-1 0 1,-2 0-1,-3 0-253,20 0 0,-7 0 482,-17 0 0,-6 0-482,1 0 0,-22 0 0,-9 0-970,-3 0 0,-2 0 0,0 0 0</inkml:trace>
  <inkml:trace contextRef="#ctx0" brushRef="#br0" timeOffset="37533">30907 10364 24575,'10'-14'0,"12"-6"0,12-7 0,10 0 0,0 10 0,3 8 0,5 8 0,7 22 0,-27 0 0,-3 5 0,2 11 0,-4 5 0,-2 12 0,-3 4 0,-4 1 0,-3 2 0,-3 3 0,-2 1 0,-1-1 0,-2 0 0,0-4 0,0 0 0,0-1 0,0-1 0,0-6 0,2-1 0,0-5 0,1-2 0,1-6 0,3-2 0,0-4 0,3-3 0,17 19 0,2-10 0,-1-12 0,-3-11 0,0-8 0,-4-12 0,-6-15 0,-5-13 0,-6-11 0,-5 0 0,-4 10 0,-3 13 0,0 11 0,-1 9 0,1 3 0,-1 15 0,-5 42 0,1-8 0,1 7 0,0-2 0,0 4 0,1 4-575,0-7 0,0 2 0,0 1 0,1 2 575,1-10 0,0 1 0,0 1 0,0-1 0,1 2 0,-1 0 0,1 2 0,0-1 0,0 0 0,0 0 0,0 11 0,0 0 0,1-1 0,-1 0 0,1-3 0,0 0 0,0 0 0,0-1 0,0-1 0,0 0 0,0-1 0,0-1-289,1-2 0,-1-1 1,1-1-1,0-1 289,0 12 0,1-1 0,0-2-111,0-6 0,-1-2 0,1-2 111,1 13 0,0-5 0,-2-10 0,0-3 0,-2-10 0,-3-3 2111,-12 16-2111,-21-14 638,4-21 0,-5-4-638,-9-3 0,1-2 0,-16 1 0,9-7 0</inkml:trace>
  <inkml:trace contextRef="#ctx0" brushRef="#br0" timeOffset="40582">7523 13121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43:48.7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F0"/>
    </inkml:brush>
  </inkml:definitions>
  <inkml:trace contextRef="#ctx0" brushRef="#br0">3958 12532 24575,'-6'-5'0,"-4"4"0,9-9 0,10 9 0,4-4 0,12 5 0,4 0 0,26-8 0,-18 7 0,3 0 0,12-4 0,0 1 0,-8 4 0,-1 0-492,2 1 0,-1-2 492,21-10 0,-13 10 0,3-1 0,1-3 0,2 0 0,-12 4 0,2 1 0,-3 1 0,13-1 0,-3 0 0,-5 0 0,-2 0 0,-11 0 0,0 0 0,7 0 0,3 0 0,6 0 0,4 0 0,-12 0 0,2 0 0,1 0-1224,4 0 0,1 0 0,-1 0 1224,11 0 0,-2 0 0,-2 0 0,-3 0 0,-19 0 0,-1 0 0,16 0 0,2 0 0,-1-6 0,1 1 0,10 3 0,2 1 0,-5-5 0,-3 1 399,-17 4 0,-2 2-399,5-2 0,-1 2 0,17 7 0,-22-7 0,0 1 0,23 12 0,-18-12 3858,-18 4-3858,-15-6 0,-41 15 0,27-12 0,-33 12 0</inkml:trace>
  <inkml:trace contextRef="#ctx0" brushRef="#br0" timeOffset="6350">8643 13743 24575,'-6'5'0,"1"1"0,5 9 0,6 1 0,0 0 0,6-6 0,16-13 0,1-14 0,4-5 0,15-8 0,1-3 0,0-1 0,-1-1 0,-5 1 0,-4 5 0,-2 4 0,-23 13 0,-9 12 0</inkml:trace>
  <inkml:trace contextRef="#ctx0" brushRef="#br0" timeOffset="7001">8560 14745 24575,'-5'11'0,"4"0"0,-4 0 0,5-1 0,0 1 0,5 0 0,1 0 0,17-5 0,-5-2 0,15-18 0,6-8 0,4 2 0,2-2 0,10-12 0,1 0 0,-12 11 0,-3 3 0,7-5 0,-37 25 0,-6 1 0,-5 4 0</inkml:trace>
  <inkml:trace contextRef="#ctx0" brushRef="#br0" timeOffset="8015">11003 15535 8191,'-10'5'0,"3"22"5063,3 2-5063,4 11 2818,0-10-2818,0-14 1719,9 0-1719,15-9 0,16-20 0,10-9 0,-7 2 0,4-2 0,2-2 819,-5 2 1,3 0-1,-1-1 1,-1 0-820,4-3 0,-1 1 0,-1 2 0,0 3 0,-1 2 0,-7 4 0,6 0 0,12-1 0,-46 10 0,-2 4 0,-9-4 0</inkml:trace>
  <inkml:trace contextRef="#ctx0" brushRef="#br1" timeOffset="14467">7065 14316 8191,'36'0'0,"14"0"0,11 0 246,-11 0 0,6 0 0,3 0 0,-2 0-246,-3 0 0,-1 0 0,1 0 0,1 0 0,6 0 0,2 0 0,-1 0 0,-4 0 0,-4 0 0,-5 0 0,3 0 0,13 0 0,2 0 0,-5 0 1502,3 0 1,-5 0-1503,6-2 0,-13 4 2115,-31 11-2115,-40 10 0,0-6 0,-2 3 0</inkml:trace>
  <inkml:trace contextRef="#ctx0" brushRef="#br1" timeOffset="15150">7129 15258 24575,'17'0'0,"13"14"0,12-10 0,-4 4 0,8 2 0,4-1-2458,-1-3 0,4-2 1,2-1-1,0 1 2085,0 0 1,1 0-1,0 0 1,1-1 372,5 1 0,1-1 0,0 0 0,-5 1 263,0 0 1,-4 1 0,-3-1-264,16-3 0,-4 1 0,-8 4 0,-3 1 814,-12-3 0,-5 0-814,9-2 0,-29 20 0,-18-15 0,-11 7 0,9-9 0</inkml:trace>
  <inkml:trace contextRef="#ctx0" brushRef="#br1" timeOffset="15750">7361 16321 24575,'15'0'0,"9"0"0,15 0 0,-5-6 0,4 0-1642,5 4 1,7 1 1641,-1-2 0,6-1 0,4 1 0,2 1-994,-4 1 1,2 0 0,2 2 0,2-1 0,3 1 993,-6-2 0,2 1 0,3-1 0,1 1 0,0 0 0,-1 0 0,-2 2 0,2 0 0,-1 1 0,0 1 0,-1 0 0,2 0 0,1 0 0,-8-2 0,2 1 0,2-1 0,0 0 0,0 0 0,-2 1 0,0-1 0,-4 1-231,6 1 0,-3 0 1,-1 0-1,-1 0 0,1 0 1,0 1 230,5-1 0,1 1 0,0 1 0,0-2 0,-2 0 0,-4 0-440,11-3 0,-2-1 0,-5 0 0,-5 2 440,-7 2 0,-4 1 0,-7-1 829,18-4-829,-47-5 3460,-14-12-3460,-13-2 945,-8-12 0,8 17 1,4 1-1</inkml:trace>
  <inkml:trace contextRef="#ctx0" brushRef="#br1" timeOffset="21749">6316 5831 8191,'-8'-7'0,"-34"6"2388,3-2 1,-5 0-2389,-8 2 0,-3 2 0,-9 4 0,0 1 0,15-6 0,1 2 964,-2 9 1,1 0-965,13-10 0,-1 1 0,-15 15 0,-3 4 0,-1-7 0,-2 1 0,12 1 0,-2 3 0,2-1 0,-13 5 0,4-2 0,12-4 0,3 0 936,4 2 1,4 2-937,-11 15 3139,10-5 1,1 4-3140,9-2 0,3 0 0,-2-1 0,1 1 0,5-1 0,3-1 0,-8 17 151,10-17 0,1 3-151,-4 11 0,1 1 0,1 3 0,2 0 270,0-4 0,2-3-270,2-4 0,2-5 0,4 6 0,0 16 0,13-8 0,3 0 0,3-1 0,8-1 0,-4-9 0,0-3 0,-1-8 0,7 3 0,5 0 0,17 5 0,-17-20 0,1-1 0,-1 6 0,1-2 85,2-10 0,-1 0-85,20 24 0,-21-22 0,3-2 0,3 7 0,3 1 0,7-2 0,2-2 0,7-3 0,0-1-727,-11 5 0,-2-1 727,3-8 0,-1-2 0,-13 6 0,1-1-156,16-4 1,1-2 155,-6 1 0,3 0 0,-8 0 0,4 0 0,-2 0 0,17 0 0,-2 0 0,-12 0 0,0 0 234,10 0 0,-2 0-234,-13 0 0,1 0 0,14 0 0,4 0 0,3 0 0,-1 0-881,-10 0 1,-1 0 880,5 0 0,-2 0 0,-14 0 0,0 0 518,18 0 0,4 0-518,-2 0 0,1 0 0,-17 0 0,1 0 0,-1 0-450,11 0 1,-3 0 449,-8 0 0,-2 0 0,-7 0 0,0 0-7,14 0 0,4 0 7,1 0 0,3 0 0,-12 1 0,3-1 0,0-1 0,-2-2 0,1-1 0,1 0 0,9 4 0,2 0 0,-1-2 331,-8-5 1,-1-2-1,1 3-331,8 4 0,1 3 0,-2-3 0,-11-4 0,-2-3 0,-1 3 0,22 5 0,-4 0 0,-15-9 0,-1 0 147,6 9 0,-1-1-147,-12-7 0,0-2 0,6 6 0,2-1 0,-5-3 0,-2-2 0,-9-2 0,-2 0 0,26-8 1295,-15-4-1295,15-3 17,-9 2-17,11-6 849,-27 11-849,-6-1 0,-12 5 0,3-28 0,-8-15 0,2 18 0,-2-2 0,-6 0 0,-1 1 0,4 9 0,0 1 0,-5-23 0,0 18 0,-10-25 0,-1 31 0,-4-1 0,-7-12 0,-2-1-259,1 12 1,0 2 258,3 4 0,1 2 0,-18-17 0,4 10 0,-11-4 0,-9 1 0,11 11 0,-5 0 0,17 8 0,-12-6 517,-6 5-517,16 6 0,-1 1 0,0 5 0,-1 1 0,-12-4 0,2 0 0,-19-9 0,23 12 0,-1-1 0,5-5 0,-1 0 0,-8 6 0,-3 0 0,-12-4 0,-2-2-860,9 0 0,0 0 860,-2 5 0,3 1 0,16 0 0,-1 1-169,-19-1 0,-3 0 169,-2 0 0,-2-2 0,15 0 0,1 0 0,0 0-680,-14 1 1,3 0 679,11-4 0,3 2 0,8 7 0,-1 1-70,-15-4 0,-3-1 70,-5 0 0,-2 0 0,13 5 0,-1 1 0,-1-2-692,-1-1 0,-1-2 0,3 2 692,-4 2 0,1 2 0,-12-1 0,1 0 67,15 0 0,1 0-67,-16 0 0,-2 0 0,20-1 0,-1 1 0,3 1 22,-11 4 1,3 1-23,-3-5 0,3 0 0,15 5 0,1-1 62,-9-5 0,-1 0-62,6 4 0,1 1 1850,-1-4 1,3 0-1851,-15 7 174,25-3-174,7-4 1455,9 4-1455,-5 0 0,0 1 0,4 0 0,2-1 0</inkml:trace>
  <inkml:trace contextRef="#ctx0" brushRef="#br1" timeOffset="36201">17676 5957 24575,'-6'5'0,"-7"13"0,11 9 0,-7 29 0,15-12 0,-4 0 0,17-12 0,-11-24 0,35-5 0,0-23 0,10-11 0,-6 6 0,6-4 0,6-2 0,3-2-661,-10 7 0,3-3 0,4 0 0,1-2 1,0 1-1,0 0 0,-3 2 661,-4 2 0,-1 0 0,-1 1 0,1 1 0,-1-1 0,0 1 0,1 0 0,10-4 0,3-1 0,0 1 0,-2 1 0,-5 2 0,-6 3 0,4-2 0,-7 3 0,-6 4 0,-5 7 0,-10 1 0,-19-4 0,-6 13 0,-7 0 0</inkml:trace>
  <inkml:trace contextRef="#ctx0" brushRef="#br1" timeOffset="42286">20131 8581 24575,'15'6'0,"1"-4"0,23 10 0,19-11 0,-15 3 0,2-2 0,6-6 0,2-2 0,7 6 0,0-2 0,-16-8 0,1 0 0,11 8 0,1 2 0,-10-6 0,1 2 0,11 3 0,4 2-994,-13-5 0,3 0 1,-3 0 993,9 2 0,1 1 0,-9-3 0,3 0 0,-2 0-360,9 4 1,0 0 359,-12 0 0,1 0 0,-2 0 0,11 0 0,-3 0 0,-5 0 0,-4 0 0,9 0 0,-10 0 0,0 0 0,-11 0 0,3 0 0,5 0 0,1 0 0,12 0 0,0 0 0,-11 0 0,-3 0 0,-4 0 0,-3 0 0,11 0 0,-7 0 0,-1 0 2858,9 0-2858,3 0 0,-17 4 0,0 1 0,19-3 421,-9 2 0,2 0-421,-7-3 0,3-2 0,21 1 0,4 0 0,-4 0 0,-1 0-828,-4 0 1,-1 0 827,-6 6 0,-2-1 0,-11-3 0,0-1-33,14 5 0,4-1 33,1-4 0,2-2 0,-9 1 0,1-1 0,-1 2-708,9 4 0,-2 1 708,-1-5 0,-4 1 0,-13 3 0,-2 1 0,5-6 0,0 0 0,-4 0 0,1 0-360,18 0 1,2 0 359,3 0 0,1 0 0,-13 0 0,2 0 0,-2 0 0,14 0 0,-3 0 0,-5 0 0,-4 0 0,15 0 674,-23 0 1,2 0-675,-1 0 0,-1 0 31,2 0 1,-1 0-32,-5 0 0,-4 0 0,5 0 1474,-10 0-1474,-10 0 843,-3 0-843,-2 0 31,-9-10 1,-1 8 0,-5-7 0</inkml:trace>
  <inkml:trace contextRef="#ctx0" brushRef="#br1" timeOffset="45949">20955 11555 8191,'0'12'0,"0"29"5063,-10 13-5063,8 0 0,1 5 0,-3-3 0,-2 3 780,2-8 0,0 2 1,1 0-781,2-5 0,1 0 0,-1-2 892,-4 14 1,-1-2-893,1-6 0,1-4 3290,3-12 0,0-3-3290,-7 29 0,1-23 0,6-18 615,0-11-615,11 0 0,24-9 0,24-6 0,-9 4 0,3-1 0,-2-3 0,-1 0-848,10 5 0,-1 0 848,-13 0 0,1 0 0,18 0 0,5 0 0,-20 1 0,2-1 0,-1-1 0,-4-2 0,-1-1 0,0 1 0,21 1 0,-1 1 0,-7-5 0,-2 1 0,-14 4 0,0 2 0,23 0 0,1-2 0,-18-4 0,-1 0 0,2 4 0,-2-1-449,-8-3 0,-3 0 449,20 5 0,-18 0 0,-8-6 1615,-2 5-1615,-2-5 0,0 0 0,1 4 979,-11-9-979,7 10 0,-10-9 0,13 4 0,4 0 0,-11-3 0,9 7 0,-21-7 0,2-6 0,-9 1 0,0-10 0,0 8 0,0-14 0,0-10 0,-4 8 0,0-3 0,3-7 0,0-2 0,-8 0 0,1 0 0,6 1 0,1 2 0,-7-16 0,8 11 0,0-10 0,0-3 0,-9-1 0,7 5 0,-6 25 0,8-8 0,-6 15 0,4-7 0,-4-7 0,6 11 0,0-11 0,0 20 0,0 2 0,0 4 0,0 0 0,-5 0 0,-5-1 0,-11 6 0,-10 0 0,-22 6 0,9 0 0,2-1 0,-4 2 0,7 3 0,-1 2 0,-18-1 0,-4 2 0,-3 6 0,0 3-865,11-1 1,2 0 864,-3-5 0,3 0 0,15 4 0,0 0 0,-8-8 0,0 0 0,5 5 0,0 0 0,-14 1 0,0-2 0,17-4 0,2-1 0,-31 5 0,29-4 0,20-4 1729,-7 4-1729,-3-6 0,-9 0 0,4 0 0,-6 0 0,15 0 0,-14 0 0,5 0 0,-1 0 0,-1 0 0,20 5 0,-9-4 0,12 8 0,-1-3 0,8 9 0,5-8 0,4 2 0</inkml:trace>
  <inkml:trace contextRef="#ctx0" brushRef="#br1" timeOffset="46483">20985 11922 11174,'3'0'0,"9"-5"4961,15-16-4961,8 3 0,9-19 0,12 8 0,-2-4 0,2-1 1166,-17 12 1,-1 1-1167,14-12 0,-5 5 1330,-18 20-1330,-40 25 0,4-1 0,-19 8 0</inkml:trace>
  <inkml:trace contextRef="#ctx0" brushRef="#br1" timeOffset="46833">21031 12221 11451,'27'-28'0,"-4"1"2242,15-8 1,9-4-2243,-12 13 0,1 0 0,2 0 0,6-7 0,1-1 0,2 1-101,5-1 0,1 1 0,-3 2 101,7-6 0,-4 3 0,-11 5 0,-5 3 1779,0 2-1779,-17 1 3885,-1 14-3885,-32 20 78,-3 13 0,-9 1 0,6-5 0</inkml:trace>
  <inkml:trace contextRef="#ctx0" brushRef="#br1" timeOffset="47183">21133 12333 8191,'-12'25'0,"3"-10"5063,19 3-5063,10-26 0,16-10 0,9-6 0,-1-3 0,5-2 0,1-2 418,1 1 1,2-1 0,3-3-419,-10 7 0,3-3 0,2 0 0,-2 0 0,-2 2 0,-1 1 0,-1 1 0,-1 1 0,0-2 0,1-1 0,1-2 0,-2 2 0,-2 1 704,18-9 0,-9 5-704,-2-2 5857,-20 16-5857,-35 28 0,-30 35 0,13-22 0,-19 24 0</inkml:trace>
  <inkml:trace contextRef="#ctx0" brushRef="#br1" timeOffset="47516">21696 12466 24575,'3'6'0,"4"-2"0,50-33 0,-2-2-845,-14 4 1,8-5-1,-1 0 845,-1 2 0,-1 0 0,3-2-906,-4 4 1,3-2-1,-1 1 1,-3 0 905,0-1 0,-3 1 0,-2 2 0,13-8 0,-9 4 1339,-11 2-1339,-6 5 0,-9 16 0,-5-6 1069,-7 18-1069,-20 18 0,11-11 0,-10 16 0</inkml:trace>
  <inkml:trace contextRef="#ctx0" brushRef="#br1" timeOffset="47769">22328 12333 24575,'25'-7'0,"17"-9"0,3-3 0,6-1 0,-5 1 0,0 0 0,5 0 0,-2 0 0,4-2 0,-38 15 0,-11 2 0</inkml:trace>
  <inkml:trace contextRef="#ctx0" brushRef="#br1" timeOffset="61001">22515 13331 24575,'11'0'0,"-1"-5"0,28-16 0,-7-1 0,17-15 0,-21 12 0,-9 0 0,-4 4 0,8-27 0,-3-5 0,-2-6 0,-4 12 0,-12 26 0,4 5 0,-5 1 0,0-1 0,0-5 0,-9 3 0,2 8 0,-4 4 0,6 6 0</inkml:trace>
  <inkml:trace contextRef="#ctx0" brushRef="#br1" timeOffset="61284">22577 12891 8191,'17'-10'0,"-1"2"5063,6-9-5063,-5 9 2818,2-2-2818,-7 8 1719,8-2-1719,-4 4 6784,-4 9-6784,6-1 0,-7 18 0,6-2 0,-2 4 0,-9-12 0,-2-6 0</inkml:trace>
  <inkml:trace contextRef="#ctx0" brushRef="#br1" timeOffset="71983">15209 6219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58:28.087"/>
    </inkml:context>
    <inkml:brush xml:id="br0">
      <inkml:brushProperty name="width" value="0.05292" units="cm"/>
      <inkml:brushProperty name="height" value="0.05292" units="cm"/>
      <inkml:brushProperty name="color" value="#FF0000"/>
    </inkml:brush>
  </inkml:definitions>
  <inkml:trace contextRef="#ctx0" brushRef="#br0">10092 2119 24575,'31'0'0,"35"0"0,-10 0 0,8 0 0,-8 0 0,3 0 0,3 0-885,-10 0 1,3 0 0,0 0-1,0 0 885,4 0 0,0 0 0,1 0 0,-1 0 0,2 0 0,0 0 0,0 0 0,0 0 0,-2 0 0,0 0 0,-1 0 0,0 0 0,-2 0 0,-1 0 0,-1 0 0,1 0-93,-4 0 0,1 0 0,-2 0 0,1 0 93,14 0 0,-1 0 0,0 0 0,0 0 0,-1 0 0,-1 0 0,-2 0 0,-2 0 0,0 0 171,-4-1 0,-1 0 0,-1 0-171,-5 0 0,-1 1 0,-2-1 0,15-1 0,-3 1 0,-5-1 0,-3 1 0,-9 0 0,-3 0 1699,19-1-1699,-16 0 1242,-13 1-1242,-7 1 456,-6 0-456,-4 0 0,-3 0 0,-3 0 0,-2 0 0</inkml:trace>
  <inkml:trace contextRef="#ctx0" brushRef="#br0" timeOffset="3250">3247 2457 24575,'-8'0'0,"-4"0"0,-23 0 0,6 0 0,-17 3 0,13 8 0,-2 6 0,3 5 0,5 3 0,5-1 0,5 5 0,1 6 0,0 8 0,2 9 0,3 7 0,4 2 0,5-2 0,1-7 0,1-12 0,0-8 0,0-8 0,0-6 0,0-1 0,0-3 0,0 1 0,0-1 0,-3 0 0,-2-3 0,-3-3 0,-3-3 0,-5-3 0,-5-1 0,-3-1 0,2-1 0,6-2 0,6-3 0,6-4 0,3-3 0,4 1 0,5 0 0,8 3 0,5 1 0,1 4 0,-2 2 0,-4 1 0,-4 1 0,-5 2 0,-4 2 0,-3 8 0,2 13 0,0 20 0,3 17 0,-2-27 0,0 1 0,0-1 0,1-2 0,2 22 0,-1-17 0,0-15 0,-1-10 0,2-6 0,1-2 0,2-2 0,5 2 0,6 1 0,7 3 0,5 2 0,3-1 0,-2-2 0,-6-3 0,-7-2 0,-4-1 0,-3-2 0,-1 0 0,3-21 0,1-7 0,-5 2 0,-3 4 0</inkml:trace>
  <inkml:trace contextRef="#ctx0" brushRef="#br0" timeOffset="10583">2951 4082 24575,'-15'0'0,"-9"1"0,-11 3 0,-6 7 0,-1 8 0,5 5 0,5 7 0,3 9 0,1 10 0,5 10 0,14-28 0,1 1 0,2 3 0,1 0 0,2 1 0,2 1 0,-1 0 0,2 0 0,-1 1 0,1 0 0,0-1 0,0 1 0,0 1 0,0 0 0,0 4 0,0 2 0,1 0 0,-2 0 0,1-1 0,-3 0 0,-1-4 0,-1-1 0,-12 23 0,-3-15 0,0-17 0,5-12 0,0-9 0,0-5 0,1-4 0,-2-1 0,2-5 0,1-4 0,3-5 0,6-2 0,3 2 0,1 3 0,1 2 0,4 2 0,8 2 0,14 2 0,-1 3 0,10 3 0,1 16 0,-12 2 0,-1 6 0,5 11 0,0 5 0,1 10 0,-1 4 0,-10-16 0,-2 1 0,0 0 0,-2 0 0,-1 1 0,0 0 0,3 18 0,-1-1 0,-3-3 0,-2-1 0,-2-6 0,-1-1 0,-2-4 0,0-1 0,-2-4 0,1-2 0,3 26 0,1-14 0,0-16 0,1-12 0,1-9 0,1-7 0,4-4 0,2-2 0,6 0 0,5 0 0,4 0 0,3 0 0,0 0 0,-5 0 0,-4-1 0,-4-9 0,-6-2 0,-7 1 0,-5 3 0</inkml:trace>
  <inkml:trace contextRef="#ctx0" brushRef="#br0" timeOffset="13450">3684 9627 24575,'43'0'0,"-5"0"0,5 0 0,-1 0 0,3 0 0,3 0-913,11 0 0,3 0 1,2 0 912,-13 0 0,2 0 0,1 0 0,0 0 0,1 0 0,1 0 0,0 0 0,0 0 0,-3 0 0,1 0 0,-1 0 0,-1 0 0,12 0 0,0 0 0,-2 0 0,-5 0 0,-2 0 0,-1 0 143,-5 0 0,-1 0 0,-1 0-143,-1 0 0,-2 0 0,0 0 0,18 0 0,-1 0 0,-2 0 0,0 0 0,-2 0 0,0 0 276,-4 0 0,-2 0-276,-1 0 0,-2 0 0,-6 0 0,-2 0 0,25 0 1393,-10 0-1393,-7 0 364,-5-2-364,-7 0 0,-9 0 0,-10 1 0,-10 1 0,-3 0 0</inkml:trace>
  <inkml:trace contextRef="#ctx0" brushRef="#br0" timeOffset="19266">17634 10860 24575,'-18'3'0,"-3"6"0,-3 9 0,-1 7 0,1 4 0,1 3 0,3-1 0,0 1 0,3 2 0,-1-2 0,4 1 0,1 1 0,2 0 0,5 2 0,2 1 0,3-2 0,1-4 0,0-1 0,0 3 0,7 15 0,5 14 0,-5-24 0,2 0 0,1 3 0,0-1 0,-1 1 0,-1 0 0,0 0 0,-1-1 0,-2-1 0,-1 0 0,0-1 0,-2-2 0,-2 28 0,0-10 0,-2-16 0,-3-11 0,-6-10 0,-5-6 0,-11-3 0,-15-3 0,-15-2 0,24-1 0,-1-2 0,-33 0 0,12 0 0,17-2 0,16-4 0,12-3 0,7-2 0,5 2 0,7 2 0,6 4 0,7 2 0,0 1 0,-3 0 0,-1 4 0,1 10 0,9 22 0,-8-6 0,2 4 0,4 11 0,0 3 0,3 7 0,-1 3 0,-1 1 0,-1 1 0,-4-2 0,-1 0 0,-3-4 0,-1-2 0,-3-7 0,-1-2 0,-2-7 0,0-4 0,4 11 0,-4-17 0,-3-13 0,-2-7 0,0-4 0,2-2 0,8-1 0,21-7 0,-6 0 0,4-4 0,13-6 0,3-4 0,4-6 0,-3 0 0,-15 10 0,-4 0 0,14-14 0</inkml:trace>
  <inkml:trace contextRef="#ctx0" brushRef="#br0" timeOffset="27615">4379 14402 8191,'-21'0'0,"5"0"5063,15 0-5063,56 15 0,2-12 437,-2 4 1,5 1-438,-4 0 0,5-3 0,-8-3 0,5-1 0,4-1 0,1 1 0,-5 1 0,2 1 0,2 0 0,1 0 0,2-1-288,-10-1 0,2-1 1,2 0-1,0 0 1,0-1-1,-2 1 0,0 0 288,0 0 0,-1 0 0,-1 0 0,0 0 0,1 0 0,0 0 0,6 0 0,0 1 0,1-1 0,0 0 0,-1 0 0,-3-1 335,1-1 1,-2-1-1,-1 0 1,0 0 0,1 1-336,5 1 0,2 0 0,0 1 0,-1 0 0,0-2-133,-5 0 0,-1-1 1,-1 0-1,1 0 0,-1 1 133,-2 1 0,1 1 0,-1 1 0,-1-1 0,-5 0 0,11 0 0,-5 0 0,-1 0 427,1 0 1,0 0 0,-10 0-428,8 0 5110,-20 0-5110,-13 0 3652,-14-9-3652,-6 2 1401,-11-10-1401,-21 11 0,17 0 0,-10 6 0</inkml:trace>
  <inkml:trace contextRef="#ctx0" brushRef="#br0" timeOffset="28481">2765 13521 10393,'5'8'0,"1"0"5059,4 13-5059,1-6 2466,12-9-2466,3-1 0,20-17 0,11-11 0,-17 3 0,3-3 0,2-3 0,4-1-604,-3 3 0,4-2 0,3-1 0,0-1 0,-1 0 0,-2 0 604,5-4 0,-1 0 0,-1 0 0,0 0 0,1-1 0,3 1 0,1-1 0,-1 0 0,0 0 0,-2 0 51,-7 3 0,0-2 1,-1 1-1,-3 1 1,-3 2-52,6-4 0,-4 3 0,1-2-107,9-6 1,2-2-1,-8 3 107,-9 5 0,-4 2 0,0 5 0,-1 1 0,-4-2 0,0 3 0,19-3 0,-31 10 5021,4 12-5021,-8-6 4697,-2 14-4697,-7 1 0,-4 0 0,0-1 0</inkml:trace>
  <inkml:trace contextRef="#ctx0" brushRef="#br0" timeOffset="29916">23086 6811 8191,'-5'-16'0,"4"1"5063,1 4-5063,27 5 0,7-2 0,9 1 0,7 5 0,9 3 0,4-2-234,-11-3 0,4 0 0,2-2 1,3 1-1,3 0 234,-5 2 0,4 1 0,2 0 0,1 0 0,1 0 0,-1-1 0,-2 0-176,-4-2 0,-1 0 1,-1-1-1,1-1 1,-1 1-1,2 1 1,0 0 175,5 1 0,2 1 0,1 1 0,0 0 0,-1 0 0,-1-1 0,-4-1 109,-4-1 1,-2-1 0,-3-1 0,1 0 0,1 1-1,4 1-109,-4 1 0,2 2 0,1 0 0,2 0 0,0 1 0,0-1 0,0 0 0,-1-1 0,7-1 0,0 0 0,-1-1 0,1 0 0,0 0 0,1 0 0,1 1-273,-8 0 0,1 0 0,2 0 0,1 1 0,-1-1 0,0 1 0,-1-1 0,-3 1 0,-2 0 273,10 0 0,-3 0 0,-2 0 0,-1 1 0,-1-1 0,0-1 0,-2 0 0,2 0 0,0-1 0,-3 0 0,-5 1 0,-7 0 880,20-2 0,-9 0-880,6-3 0,-13-2 3329,-32-4-3329,-23 4 3645,-9-1-3645,3 6 1696,-8-6 0,13 10 0,-2-4 0</inkml:trace>
  <inkml:trace contextRef="#ctx0" brushRef="#br0" timeOffset="30801">22454 4559 24575,'0'10'0,"5"6"0,-4 5 0,12 18 0,-5 0 0,2-4 0,1-11 0,17-9 0,7-23 0,8-8 0,10 2 0,3-4-1455,-3-5 1,4-5 0,-1-1 1454,-1 3 0,0-1 0,3-4 0,-11 5 0,1-2 0,2-3 0,0 1 0,-1-1-613,-1 2 0,-1 0 1,0-1-1,0 0 1,-1-1 612,4-3 0,1-2 0,-1-1 0,-2 2 0,-3 1-76,10-7 0,-3 1 0,-6 4 76,-1-4 0,-9 11 0,-18 19 0,-13 17 868,-18 17 0,10-12 0,-10 1 0</inkml:trace>
  <inkml:trace contextRef="#ctx0" brushRef="#br0" timeOffset="31946">28407 5202 24575,'20'-21'0,"-2"1"0,4-1 0,2 4 0,12 7 0,1 5 0,19 13 0,-4-6 0,-12 4 0,2-3 0,-5-13 0,-2-4 0,1 6 0,-3-2 0,14-21 0,-28 13 0,-14 7 0,-5 5 0,0 1 0</inkml:trace>
  <inkml:trace contextRef="#ctx0" brushRef="#br0" timeOffset="32217">28653 5372 24575,'-6'-17'0,"10"2"0,9-1 0,18 9 0,18-2 0,-3 9 0,10 0 0,-20-13 0,-6 4 0,-15-5 0,-5 8 0</inkml:trace>
  <inkml:trace contextRef="#ctx0" brushRef="#br0" timeOffset="32581">29588 4781 24575,'15'-16'0,"-3"6"0,-1 9 0,-6 17 0,-5 1 0,6 17 0,14 2 0,-3 6 0,8-6 0,-18-11 0,-28-6 0,1-12 0,-15 2 0,20-9 0,10 0 0</inkml:trace>
  <inkml:trace contextRef="#ctx0" brushRef="#br0" timeOffset="32815">29809 4848 24575,'15'5'0,"2"-4"0,4 4 0,-4-5 0,-7-9 0,0 6 0,-9-15 0,-7 6 0,-6 1 0,-6 2 0,7 9 0,6 0 0</inkml:trace>
  <inkml:trace contextRef="#ctx0" brushRef="#br0" timeOffset="33416">30163 4629 24575,'16'-5'0,"5"-5"0,-4-2 0,7-8 0,-1 4 0,-4 0 0,-3 6 0,-10 5 0,-1 5 0</inkml:trace>
  <inkml:trace contextRef="#ctx0" brushRef="#br0" timeOffset="33681">30404 4499 24575,'0'16'0,"5"-4"0,1 8 0,4-13 0,1 7 0,0-13 0,13-3 0,-5 1 0,11-5 0,-14 6 0,1 9 0,-5 2 0,-4 1 0,-2-3 0</inkml:trace>
  <inkml:trace contextRef="#ctx0" brushRef="#br0" timeOffset="33849">30718 4486 24575,'-6'0'0,"1"0"0</inkml:trace>
  <inkml:trace contextRef="#ctx0" brushRef="#br0" timeOffset="33998">30707 4390 24575,'0'-6'0,"0"1"0</inkml:trace>
  <inkml:trace contextRef="#ctx0" brushRef="#br0" timeOffset="34231">31305 4010 24575,'6'-1'0,"5"6"0,-9 27 0,-7 16 0,-7 14 0,-3 7 0,5-26 0,1 0 0,-1 1-857,-3 9 0,0 1 1,2-3 856,3 3 0,2-7 0,-4-1 0,10-29 0</inkml:trace>
  <inkml:trace contextRef="#ctx0" brushRef="#br0" timeOffset="34365">31518 4599 10004,'-3'0'0,"5"0"0,-11 0 0</inkml:trace>
  <inkml:trace contextRef="#ctx0" brushRef="#br0" timeOffset="35983">8384 13737 24575,'35'0'0,"17"0"0,-1 0 0,8 0 0,-10 0 0,-13 0 0,-14 0 0,-8 0 0</inkml:trace>
  <inkml:trace contextRef="#ctx0" brushRef="#br0" timeOffset="36848">9391 13456 24575,'-5'-11'0,"-1"5"0,-22-7 0,13 11 0,-17-7 0,15 9 0,-8 7 0,12 4 0,-1 7 0,27 6 0,10 4 0,15 3 0,-5-7 0,3 1 0,-3 0 0,-2 0 0,-1-2 0,-2 0 0,6 17 0,-30-24 0,-13 1 0,-2-11 0,-13 13 0,2-16 0,-11 10 0,9-13 0,-1-5 0,14-1 0,6-4 0,5-6 0,17-5 0,-13 8 0,13 0 0</inkml:trace>
  <inkml:trace contextRef="#ctx0" brushRef="#br0" timeOffset="37069">9660 13484 24575,'-11'-6'0,"5"15"0,1 21 0,25 27 0,-3-4 0,11-2 0,-15-21 0,-17-13 0,1-7 0,-6-5 0</inkml:trace>
  <inkml:trace contextRef="#ctx0" brushRef="#br0" timeOffset="37214">9761 13354 24575,'31'-30'0,"-1"0"0,22-10 0,4 17 0,-23 20 0,-5-5 0,-19 8 0</inkml:trace>
  <inkml:trace contextRef="#ctx0" brushRef="#br0" timeOffset="37364">10090 13363 24575,'16'-6'0,"-9"1"0,2 5 0</inkml:trace>
  <inkml:trace contextRef="#ctx0" brushRef="#br0" timeOffset="37698">10449 13228 24575,'-14'-6'0,"2"6"0,-4 6 0,6 9 0,10-3 0,17-2 0,-8-5 0,28-5 0,-14 0 0,3 0 0,-10 18 0,-12 4 0,-10 26 0,5-6 0,-5 3 0,6-24 0,0-7 0</inkml:trace>
  <inkml:trace contextRef="#ctx0" brushRef="#br0" timeOffset="37948">10649 13253 8191,'-6'12'0,"10"6"5063,-9 14-5063,18-2 2818,-12-10-2818,10 1 1719,-10 0-1719,4-14 1696,-5-9 0,0-5 0,0-2 0</inkml:trace>
  <inkml:trace contextRef="#ctx0" brushRef="#br0" timeOffset="38047">10754 13208 8191,'13'-24'0,"-10"6"5063,19-2-5063,-11 3 704,10 2 1,-10 2-1,-2 7 1</inkml:trace>
  <inkml:trace contextRef="#ctx0" brushRef="#br0" timeOffset="38231">11010 13057 24575,'-6'26'0,"2"-19"0,4 19 0</inkml:trace>
  <inkml:trace contextRef="#ctx0" brushRef="#br0" timeOffset="38448">11284 13129 24575,'18'26'0,"-7"38"0,-12-25 0,-3 3 0,3 17 0,-1 0 0,-4-19 0,0-1 0,3-2 0,1-4 0,1 1 0,-4-19 0,5-10 0</inkml:trace>
  <inkml:trace contextRef="#ctx0" brushRef="#br0" timeOffset="38565">11359 13587 9932,'-5'-6'0,"4"1"0,-4 5 0</inkml:trace>
  <inkml:trace contextRef="#ctx0" brushRef="#br0" timeOffset="54514">18105 16757 24575,'-43'22'0,"12"-12"0,-3-1 0,-1 4 0,-2-1 0,-3-6 0,1-1 0,-14 3 0,16-8 0,30 14 0,-8 8 0,7 19 0,1 0 0,1 11 0,6-4 0,0 8 0,-6-10 0,1 5 0,3 5 0,1 2-903,-5 1 0,1-1 903,4 1 0,2-4 0,-1-17 0,0-2 0,1 5 0,-2 1 0,-3-7 0,0-1 0,1 28 0,-5-28 0,17-14 0,11-14 903,12-2 0,7-3-903,12-5 0,3-4 0,-10 3 0,1-2 0,-1 0-568,15-6 0,-5 0 568,-11 4 0,-5-1 0,5-4 0,-23 8 0,-21-16 0,-3 14 0,-11-8 0</inkml:trace>
  <inkml:trace contextRef="#ctx0" brushRef="#br0" timeOffset="56046">15537 17432 24575,'-6'9'0,"10"10"0,-2 12 0,16 15 0,-15 2 0,15 0 0,-11-14 0,20-7 0,16-20 0,-7-23 0,6-13 0,1 0-1409,-2 6 0,0 0 0,2-5 1409,1-7 0,1-6 0,1-1 0,0 2 0,-5 6 0,0 1 0,0 1 0,3-1 0,0 0 0,2 0 0,2-1 0,-1 1 0,-2 1-323,5-2 1,-1 1 0,-1 0 0,-1 2 322,-1 3 0,0 1 0,-2 1 0,-6 2 0,7-6 0,-11 7 0,-16 16 0,-12-3 0,5 4 0,0-4 0,-5 4 0,-1 1 0</inkml:trace>
  <inkml:trace contextRef="#ctx0" brushRef="#br0" timeOffset="69797">25747 4264 24575,'-36'0'0,"-18"0"0,19-1 0,-3 0 0,-5 0 0,-2 0 0,-1 0 0,-1-1 0,-1 1 0,1 1 0,-2-1 0,0 2 0,-2 0 0,-1 3 0,1 2 0,-1 2 0,0 2 0,-1 3 0,-1 2 0,-3 1 0,6-4 0,-2 1 0,1 0 0,-8 1 0,-1-1 0,9-2 0,-2-1 0,4 0 0,-3 0 0,4-1 0,-3 1 0,0 0 0,2 2 0,1 1 0,2 1 0,0 2 0,1 1 0,2 2 0,2 0 0,1 2 0,1-1 0,1 2 0,3-1 0,1 0 0,2-1 0,1-1 0,3-1 0,1 0 0,-23 11 0,2-4 0,4-5 0,0-1 0,4 2 0,3-1 0,7 3 0,4-1 0,7 1 0,6-1 0,4-2 0,6 2 0,2 2 0,1 6 0,1 5 0,0 5 0,0 5 0,2-1 0,4-4 0,2-5 0,4-6 0,4 4 0,19 19 0,-6-14 0,4 3 0,-5-8 0,3 1 0,1 0-229,4 3 0,2 1 1,0-1 228,1 0 0,1-1 0,-1 0 0,-1-2 0,0-1 0,-1-1 0,0 0 0,0 0 0,1-2 0,1 0 0,1-2 0,2-1 0,3 0 0,3-1 0,2-1-591,8 3 0,2-2 0,3 0 591,-9-5 0,2-1 0,1 0 0,1-1-523,4 2 1,2-2-1,0 1 1,0-1 522,-11-4 0,-1-1 0,1 1 0,0-1 0,0-1 0,11 4 0,1-1 0,0 0 0,-1-1 0,-4-1 0,0 0 0,0 0 0,-1 0-342,-1-1 0,0 0 1,-1 0-1,0 0 342,-1-1 0,-1 1 0,0-1 0,-1 0 0,-2-1 0,0 0 0,-1 0 0,0-1-90,-1 0 0,0 0 1,0-1-1,0-1 90,11 3 0,-1-2 0,0 0 0,-4-2 0,-2-1 0,0 0 361,-4-2 1,0-1-1,-2-1-361,-2 0 0,-1 0 0,0-2 0,20 1 0,2-5 0,-6-5 0,2-4 0,-2 0 0,-15 3 0,-2 0 0,2-2 0,11-8 0,1-3 0,-4 0 0,1-4 0,-3-1 0,-3-1 0,0-2 1003,-3 1 0,-2-1-1003,-4 3 0,-3 0 811,-1 2 1,-2 0-812,-4 3 0,-2 2 1150,25-19-1150,-5 2 412,-4-3-412,-5-7 0,-5-7 0,-19 24 0,-3-1 0,-1-4 0,-2-1 0,-1-5 0,-2 0 0,-2-3 0,-1 0 0,-2-3 0,0-1 0,-1 1 0,0-1 0,0 1 0,-3 0 0,-2-2 0,-3 0 0,-4 0 0,-4 1 0,-4-1 0,-4 1 0,-4 0 0,-3 2 0,-1 2 0,-2 0 0,-4 1 0,-2 2 0,-4 0 0,-2 3 0,-5 1 0,-3 3-230,13 13 1,-1 2-1,-2 1 230,-4 1 0,-1 2 0,-1 1 0,-6 1 0,-1 1 0,-1 2-415,-4 0 1,-1 2 0,0 0 414,-2 1 0,0 1 0,0 0 0,15 1 0,1 0 0,-1 1 0,-1-1 0,-2 0 0,0 0 0,0 0 0,-2 0-577,-5-2 1,-1 1 0,-1 0 0,-1 0 576,7 1 0,-1 1 0,0-1 0,-2 2 0,1-1-490,-5 1 1,0 0 0,-1 1-1,0-1 1,0 2 489,-1-1 0,0 0 0,-1 1 0,1 1 0,0 0 0,-1 1 0,0 1 0,1 1 0,-1 1 0,1 2 0,1 1 0,-2 1 0,2 2 0,2-1 0,5-1 0,-6 1 0,5-2 0,3 2 0,9 4 0,0-1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45:33.86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A020F0"/>
    </inkml:brush>
  </inkml:definitions>
  <inkml:trace contextRef="#ctx0" brushRef="#br0">8630 6329 24575,'-5'-11'0,"4"0"0,-9 5 0,18 2 0,11 4 0,21 0 0,13-6 0,11-1 0,-13 6 0,2 1 0,4-2-565,-3-3 0,4-2 0,1 0 0,1 2 565,5 3 0,2 2 0,0 1 0,-4-4-822,-10-2 0,-3-2 0,-1-1 0,0 3 822,14 3 0,0 2 0,-5-1 0,1-6 0,-1 1-250,-11 5 1,1 2 0,-1-1 249,-1 0 0,-1 0 0,-1 0 0,18 0 0,-1 0 0,-10 0 0,-6 0 0,-5 0 0,-8 0 0,-17 0 0,-9 0 0,-1 0 0</inkml:trace>
  <inkml:trace contextRef="#ctx0" brushRef="#br0" timeOffset="931">16864 6116 8191,'4'5'0,"27"1"0,18-1 990,-2 2 1,6 0 0,6-1-991,-7-3 0,5 0 0,3-1 0,1 0 0,1 1 0,-2 1 0,3 1 0,1 0 0,0 0 0,-1-1 0,-2-1-162,4-1 1,-1-2 0,-2 0-1,1 1 1,-1 0 161,-1 1 0,0 0 0,0 1 0,-3 0 0,-3 0 0,8 2 0,-6 0 0,2-1 508,4-3 1,0-1 0,-1 2-509,-6 2 0,-2 1 0,-1-1 1929,15-3 0,-9-2-1929,-4-5 402,-69 4 1,-6-4 0,-5 6-1</inkml:trace>
  <inkml:trace contextRef="#ctx0" brushRef="#br0" timeOffset="6131">4525 7734 24575,'25'6'0,"7"-1"0,28-5 0,-6 0-1399,-18 0 0,0 0 1399,20 0 388,-16 0 1,1 0-389,2 0 0,1 0 0,11 5 0,2 0 0,-12-4 0,1-2 0,-1 3-84,8 9 0,3 0 84,-2-8 0,6-4 0,-1 2-505,-6 2 0,-1 1 1,3 1 504,9-1 0,1 0 0,1-1 0,-1-2 0,-1 0 0,-2 0 0,-11 3 0,-1 0 0,-2 0-601,17-4 1,-4 0 600,-15-1 0,-1 2 0,20 4 0,1 1-271,-8-5 1,2 1 270,-2 5 0,5 2 0,-5-2 0,7-5 0,-3-1-594,5 5 1,-2 0 593,-15-6 0,0 0 0,-3-1 0,4 1 0,1 1 0,8 2 0,2 2 0,2-1 0,-9-2 0,2-2 0,-1 0 0,-1 2 0,9 1 0,-2 1 0,-2 1-253,-5-1 0,-2 1 1,-2-2 252,7-1 0,1-1 0,-3 3 0,3 1 0,2-2 0,-9-2 0,0-1 0,3-1 0,0 1 0,-2 2 0,2 1 0,0 0 0,1 0 0,0-1 0,1-1 0,1 0 0,-1-1 0,0 0 0,-3 2-237,4 0 0,-1 2 0,-2 0 0,-1-2 237,13-1 0,-2-1 0,-3-1 0,-13 1 0,-2 0 0,1 0-179,10 0 0,2 0 0,0 0 179,-1 0 0,1 0 0,1 0 0,-7 3 0,2 0 0,-1 1 0,-3-1-88,4-2 0,-3-1 0,-1 2 88,-4 2 0,0 0 0,-2 0 0,8-4 0,-1 0 366,-5 0 1,3 0 0,1 0-367,3 0 0,2 0 0,1 0 0,-9 0 0,2 0 0,1 0 0,-1 0 83,3 0 0,2 1 0,-2-1 1,-3-1-84,0-3 0,-4 0 0,2 0 0,4 3 0,0 1 0,-3-2 0,1-4 0,-1 1-11,0 4 0,4 2 0,1-1 11,0-4 0,1-1 0,3 1 0,-2 3 0,3 1 0,1 0 0,-4-2 0,3-1 0,-3-2 0,0 1-1,3 3 0,-1 2 0,-4-1 1,0 0 0,0 0 0,-7 0 0,3 0 0,0 0-133,-1 1 0,1-1 1,0-1 132,7-2 0,1-1 0,0 0 0,-1 3 0,0 1 0,-3-1 0,4-5 0,-2 1 0,2 4 0,-4 2 0,-17-1 0,-2 0 1339,6 0 1,-1 0-1340,20 0 1376,-10 0-1376,-26 0 618,-29 0 0,7 0 1,-12 0-1</inkml:trace>
  <inkml:trace contextRef="#ctx0" brushRef="#br0" timeOffset="10631">26168 2861 24575,'-6'15'0,"4"10"0,-4 13 0,-4 10 0,9-7 0,0 6 0,-10 15 0,0 5-843,5-9 1,2 5 0,-1 1 842,-2-6 0,0 3 0,0-1 0,0-2-1013,1 8 1,1-3-1,1 1 1013,0-12 0,1 2 0,0-2 0,0-2 0,-2-3 0,1-2 0,0 2-243,3 14 1,1 2 0,-2-1 242,-6-9 0,-1-2 0,1 0 0,4-3 0,2 0 0,-1-5 0,-4 4 0,1-8 0,0-4 1473,24-20-1473,3-19 0,27 2 0,8-18 776,-16 18 0,8 3 0,2-2-776,11-6 0,4-3 0,5 3-988,-13 5 0,3 1 1,2 1-1,0 1 1,-2-2 987,6-2 0,-2-1 0,-1 0 0,2 2 0,-11 1 0,0 1 0,1 0 0,1 0 0,3 1-518,3-1 1,3 0 0,2 0 0,0 0 0,1 0 0,-2 0 517,-5 0 0,-1 0 0,0 0 0,1 0 0,1 0 0,4 0 0,-10 0 0,2 0 0,3 0 0,0 0 0,2 0 0,-1 0 0,-1 0 0,0 0 0,-3 0-471,7 0 0,0 0 1,-2 0-1,0 0 0,-2 0 1,0 0-1,-3 0 471,11 0 0,-2 0 0,-1 0 0,-3 0 0,0 0 0,-6 0 0,-1 0 0,-1 0 0,-2 0 0,-4 0-19,10 0 1,-4 1 0,0-2 18,8-2 0,0-2 0,0 0 801,-5 1 0,-1-1 1,0-1-802,0-1 0,0-2 0,-6 0 0,1-5 0,-7 1 0,5 0 2806,-36-9-2806,-3 10 5850,-10-13-5850,5-14 0,-6-23 0,0 28 0,0-2 0,-1-21 0,2-9 0,5 14 0,3-5 0,0-1 0,-2 4-189,-4-4 1,-2 3 0,3-5 188,3 4 0,3-7 0,0-1 0,0 3 0,-4 7-617,-3 4 0,-3 6 1,0-3 616,4-17 0,1-2 0,-1 3 0,-4-1 0,0-1 0,0 17 0,0-3 0,0-1 0,0 3-342,0-6 0,0 2 0,0 0 342,-2-4 0,0 0 0,0 5 0,0-2 0,-4 10 0,-19 5 0,6 12 0,-10 11 1821,-24-7-1821,10 12 0,-7 1 0,1-1 0,-5 0 0,-1 2-96,2 4 1,-2 1 0,1-1 95,-5-6 0,-1-1 0,0 3 0,8 5 0,0 4 0,-5-1 0,5-3 0,-3 0 0,-4-1 0,-1 1 0,0 1 0,6 2 0,-1 0 0,-1 1 0,-1 1 0,-1-1 0,-2 1-404,-2 0 0,-1 1 1,-3 0-1,0 0 0,-1 0 1,1 0-1,1 1 404,2 0 0,-1 0 0,0 0 0,1 0 0,1 0 0,1 1 0,2 1-747,-10 0 0,2 1 1,2 1-1,2 0 0,1 0 747,-8 1 0,2 1 0,3 1 0,6-1 0,5 1 0,4-1 0,0 1-139,-6 3 1,-1 1 0,2-1 138,6-1 0,1-1 0,0 1 0,-2 1 0,-1-1 0,5-1 0,0-1 0,6-1 0,-9 4 1867,34-12-1867,4 9 3262,1-9-3262,3 9 1412,-2-9 0,8 4 1,-4-5-1</inkml:trace>
  <inkml:trace contextRef="#ctx0" brushRef="#br0" timeOffset="11082">26106 3096 8191,'15'-12'0,"17"-5"2058,11-5 1,11-5-2059,-3 4 0,5-1 0,3 0 0,-3 1 0,3 0 0,1-1 0,-2 2-42,-3 1 0,-1 0 1,0 2-1,-1 0 42,1 2 0,0 1 0,-1 0 0,-4 2 0,2-1 0,-4 1 0,3-1 363,0 0 0,4-2 0,0 1 0,-2 1-363,6 1 0,-3 1 0,0-1 0,2-4 0,-1 0 0,-7 4 941,-8 11 0,-10 2 0,-10-6 0,-27 17 0</inkml:trace>
  <inkml:trace contextRef="#ctx0" brushRef="#br0" timeOffset="11398">26643 3506 10384,'31'-15'0,"4"-2"0,8-3 606,10-4 1,7-4 0,5-2-607,-16 6 0,2-2 0,2-1 0,1 0 0,-2 2 0,-2 1 0,0 2 0,0 0 0,0 0 0,0-1-104,2-1 1,1-1-1,0 1 1,-2 1 0,-1 3 103,11-3 0,-2 4 0,2 0 0,-6 2 0,3 0 0,0 1 0,-1 2 254,-6 2 1,0 3 0,-1-1 0,0 0-255,2-2 0,1-1 0,-1 1 0,-6 3 0,22-5 0,-21 12 739,-39 16 0,-14-8 0,-36 18 0</inkml:trace>
  <inkml:trace contextRef="#ctx0" brushRef="#br0" timeOffset="11732">26992 3959 24575,'58'-19'0,"1"0"0,-1-1 0,-3 3 0,2 0 0,2-2 0,2-3 0,-11 2 0,2-3 0,1-1 0,1-1 0,-1 1 0,0 1-1406,4-1 1,-1 2-1,-1 1 1,2-2 0,1-2 1405,-7 2 0,1-2 0,1-1 0,1 0 0,-1-1 0,-1 2 0,-1 2 0,7-3 0,-2 1 0,-1 1 0,0 1 0,1-1 0,5-2 0,2-1 0,-1 0 0,-1 2 0,-2 2 0,1 1 0,-1 2 0,-3 1 0,-5 2 0,15-10 0,-8 6 0,-12 11 0,-21 5 2022,-27 5-2022,-30 27 0,-2-6 0,-1 2 0</inkml:trace>
  <inkml:trace contextRef="#ctx0" brushRef="#br0" timeOffset="12034">27990 4310 24575,'16'-6'0,"15"-11"0,25-10-1184,-12 6 1,7-3 0,3-1 1183,-5 2 0,2 0 0,2-1 0,3-3-617,-1 0 1,4-2 0,1-2-1,1 1 1,0 0 616,-8 4 0,2 0 0,0-1 0,0 2 0,-2-1 0,-1 2 0,0-1 0,-2 1 0,-2 1 0,1 0 0,1 1 0,1 1 0,2 0 0,-1 1 0,-2 2 0,-4 3 41,3 1 1,-4 4 0,-2 0-42,13-5 0,-6 4 0,-5 11 0,-42 3 0,-9 6 0</inkml:trace>
  <inkml:trace contextRef="#ctx0" brushRef="#br0" timeOffset="12232">29156 4377 8191,'50'-26'0,"-7"7"0,8 1 0,9 3 0,8 1 0,-4-1 0,-19 2 0,-3 0 0,0 1 484,7 2 1,1 2 0,-14 0 0,-16 0-1,-11 8 1</inkml:trace>
  <inkml:trace contextRef="#ctx0" brushRef="#br0" timeOffset="13330">26436 5531 24575,'-5'-6'0,"-13"1"0,-43-1 0,20 4 0,-5 2 0,-14 1 0,-3 2 0,1 3 0,2 0-459,11 0 0,3 1 459,11 1 0,5 0 225,-2-7-225,17 10 0,9 7 0,1 10 0,5 10 0,8 2 693,-6 6-693,3-2 0,-1 8 0,-3 3 0,-1 6 0,-1 4-722,-1-4 0,-1 4 1,-1 2-1,0 1 722,0-8 0,0 2 0,0 1 0,-2-2 0,0-3-756,-2 2 1,-1-2 0,-1-3 0,2-1 755,0 8 0,1-3 0,-2-8 0,-5-16 0,2-4 0,9 32 0,-5-35 0,8 4 0,9-26 2392,-2 4-2392,12-9 3516,38-7-3516,-15-3 0,3-2 0,8 0 0,2-1 0,2-2 0,-4 1 0,-17 7 0,-5 1 0,7-3 0,-21 8 0</inkml:trace>
  <inkml:trace contextRef="#ctx0" brushRef="#br0" timeOffset="14097">29333 5504 24575,'51'-21'0,"7"3"0,0 3 0,4 1-1768,-12 8 0,-1 0 1768,7-11 0,-1-1 0,-10 10 0,0-1 486,14-15 1,0-1-487,-8 11 0,-1 2 0,-3-1 0,-5 2 609,6 2-609,-42 26 0,-13 45 0,-9-9 0,-7 11 0,-2 5-872,6-14 0,-3 3 0,0 3 0,-1 1 0,-2 1 872,2-4 0,-2 1 0,-1 1 0,0 0 0,1 0 0,2-4 0,1 3 0,1-2 0,1-1 0,1-2 0,0-2 0,-3-1 0,-1 0 0,3-6 0,8-7 1396,9 17-1396,-7-24 86,5-22-86,-6-5 0,-29-33 0,-5 0 0,-7-5 0,-1 0 0,10 3 0,10 13 0,0 1 0</inkml:trace>
  <inkml:trace contextRef="#ctx0" brushRef="#br0" timeOffset="15114">28355 6882 8191,'12'25'0,"-7"5"0,-4 8 1487,-11 24 0,-3 5-1487,5-4 0,-3 0 0,-2-17 0,-3-1 0,1-3 1504,2-3 1,2-3-1505,-3 25 1954,-1-28-1954,18-18 0,20-10 0,29-5 2150,-12 1 1,5-2-2151,7-8 0,5-1 0,3 8 0,6 2 0,0-3 0,-14-3 0,-1-3 0,2 0 0,2 2-468,10 2 0,3 1 0,0 1 0,-4 0 468,2-2 0,-4 0 0,-2-1 0,-10 0 0,-2-1 0,-6-2 0,-2-3 0,-7-5 0,6-34 0,-26-9 0,-8 19 0,-20 15 0</inkml:trace>
  <inkml:trace contextRef="#ctx0" brushRef="#br0" timeOffset="15314">29593 7205 24575,'9'4'0,"9"15"0,6 9 0,1 4 0,1 11 0,4 14 0,-30-32 0,-17 1 0,-9 4 0,-6-13 0,-2 0 0,18-11 0,5 0 0,6-1 0</inkml:trace>
  <inkml:trace contextRef="#ctx0" brushRef="#br0" timeOffset="15798">30260 7788 10146,'28'-17'0,"4"4"0,5 0 2346,2-4 1,5 0-2347,4 2 0,6 1 0,-1 1 0,-9 2 0,0 0 0,2 1 392,2 1 1,2 0 0,2 1 0,-3 0-393,10 1 0,-2 1 0,-1 0 0,-8-2 0,-1 0 0,-4 2 0,1 5 0,-7-1 1670,-5-8-1670,-54 21 1246,-7 7 0,-10-3 0,14-1 0</inkml:trace>
  <inkml:trace contextRef="#ctx0" brushRef="#br0" timeOffset="16048">30627 7865 24575,'43'-5'0,"-1"-1"0,14-1 0,5-1 0,-15 0 0,2-1 0,2 0-673,0 1 0,3 0 0,0-1 0,-2 1 673,7-4 0,-1 0 0,0 0-864,9-1 0,1 0 0,-5 0 864,-15 3 0,-3 0 0,-4-1 0,4-1 0,-9 0 1177,-11-3-1177,-14 3 0,-5-4 0,-5 9 0,0-2 0</inkml:trace>
  <inkml:trace contextRef="#ctx0" brushRef="#br0" timeOffset="34697">11548 10655 8191,'-4'-6'0,"36"1"4746,13 5-4746,3 0 0,13 0 0,3 0 0,-6 0 0,3 0 0,3 0 0,3 0-334,-6 0 1,3 0-1,3 0 1,0 0 0,0 0-1,-2 0 334,-8 0 0,0 0 0,-2 0 0,1 0 0,-1 0 0,1 0-60,11 0 1,2 0 0,0 0 0,-4 0 0,-4 0 59,9 0 0,-5 0 0,0 0 658,-14 0 1,2-1 0,-2 1-1,-2 1-658,2 2 0,-2 0 0,-3 0 0,15-3 0,-7 2 0,-3 6 0,-47-8 0</inkml:trace>
  <inkml:trace contextRef="#ctx0" brushRef="#br1" timeOffset="41081">24428 10580 8191,'12'0'0,"5"0"5037,30 0-5037,9 0 0,-2 0 0,7 0 0,-12 0 0,4 0 0,3 0-192,-1 0 0,3 0 0,1 0 0,-2 0 192,-6 0 0,-1 0 0,-1 0 0,1 0 0,1 0 0,1 0 0,-1 0 0,-3 0 367,4 0 0,-3 0 0,4 0-367,2 0 0,3 0 0,3 0 0,1 0 0,-8 0 0,0 0 0,2 0 0,1 0 0,2 0 346,-1 0 1,2 0 0,1 0 0,1 0 0,0 0 0,-1 0-347,0 0 0,-1 0 0,1 0 0,-1 0 0,-2 0 0,-1 0-583,1 0 0,-1 0 0,-1 0 0,-2 0 0,-1 0 583,7 0 0,-2 0 0,-1 0 0,-4 0 0,0 0 0,-4 0 0,2 0 644,10 3 1,2 2 0,0 0-645,-6 0 0,0 0 0,1 0 0,4 0 0,0 0 0,-3 0 0,8 2 0,-5-2 0,-15-5 0,-4 0 0,13 8 1114,-8-6-1114,-17 7 2638,-24-27-2638,-17 5 0,-7-6 0,0 10 0</inkml:trace>
  <inkml:trace contextRef="#ctx0" brushRef="#br1" timeOffset="45681">20353 11296 24575,'0'-16'0,"5"5"0,1 11 0,0 15 0,7 11 0,-11 9 0,7-5 0,-3 3 0,0-16 0,35-1 0,0-25 0,5-6 0,10 0 0,5-3-1343,-8-3 1,2-3-1,0 0 1343,-3 2 0,-1 0 0,3-1 0,1 0 0,3-1 0,2 0 0,-3 0-399,-6 2 0,-2-1 1,1 1-1,-1 0 399,3 0 0,1-1 0,-2 2 0,-5 1 0,13-5 0,-11 2 0,-5-4 0,-39 43 0,-4-17 0,0 18 0</inkml:trace>
  <inkml:trace contextRef="#ctx0" brushRef="#br1" timeOffset="49830">5384 12883 24575,'10'6'0,"6"4"0,0-4 0,5 0 0,8-1 0,9 5 0,-4-9 0,5 0 0,7 4 0,3 0 0,-1-4 0,0-2-563,2 1 0,-1 0 563,-12-1 0,-1 2 0,13 4 0,1 0 0,-2-4 0,1 0 0,6 4 0,2 0 0,1 1 0,1-2-904,-1-3 1,-2 1 903,-3 3 0,-1 0 0,-2-5 0,-2 0-45,-11-1 1,0 2 44,15 4 0,2 0 0,-4-3 0,-1-1 0,3 5 0,-1-1 227,-9-5 1,-4 0-228,18 10 0,-20-9 0,1 0 0,-3 5 0,2-2 0,12-3 0,4-2 0,3 1 0,2 0 0,5 0 0,-1 0 922,-8 0 0,-1 0-922,2 0 0,-2 0 0,-18 5 0,1-1 0,11-3 0,0 0 0,15 8 0,-13-9 0,0 0 0,-9-1 0,1 2 0,15 3 0,2 1 0,0-3 0,-2-1-402,-10 4 0,-3 0 402,0-5 0,-3 0 0,17 10 296,-17-9 1,3 0-297,0 4 0,3 0 0,17 1 0,3-1-1330,-18-4 0,0 0 1,-1 0 1329,17 4 0,-2 1 0,3-6 0,-3 0-125,-15 0 0,-1 0 125,16-1 0,3 2 0,1 4 0,2 1-545,-13-5 1,3-1 0,-3 1 544,14 5 0,-3-1 0,-2-4 0,-2-2 0,-14 1 0,-2 0 0,0 0 0,1 0-62,-1 0 1,2 0 61,-3 0 0,4 0 0,0 0 0,2 0 0,0 0 0,3 0-316,-3 0 0,4-1 0,-1 1 0,-1 1 316,3 3 0,-1 1 0,-1-2 0,1-1 0,0-2 0,-4 1-109,5 6 1,0-1 108,-7-5 0,2-2 0,2 1 0,3 0 0,1 0 0,1 0 240,-8 0 1,2 0-1,1 0 1,-1 0-241,3 0 0,0 0 0,1 0 0,-1 0 0,4 0 0,0 0 0,-1 0 0,-2 0 0,5 0 0,-2 0 0,0 0 0,4 0 0,2 0 0,-6 0 0,1 0 0,-4 0 0,-11 0 0,-1 0 0,-2 0 0,-3 0 119,2 0-119,23 0 5071,-12 0-5071,4 0 631,-21-5-631,-9 4 1627,-18-9-1627,-27-6 0,12 7 0,-21-5 0</inkml:trace>
  <inkml:trace contextRef="#ctx0" brushRef="#br1" timeOffset="73612">20387 13062 24575,'5'-6'0,"1"2"0,14 4 0,6 0 0,10-9 0,11 7 0,1-7 0,-2 9 0,5 0 0,0 0 0,4 0-921,-2 0 1,4 0 0,-4 0 920,8 0 0,-3 0 0,4 0 0,-2 0-127,-19 0 0,0 0 127,19 0 0,4 0 0,-2 0 0,2 0-243,-8 0 0,3 0 1,-2 0 242,-6 0 0,-2 0 0,0 0 0,16 0 0,0 0 0,-18 0 0,1 0 0,-2 0 0,19 0 0,1 0 0,-15 0 0,2 0 0,0 0 0,0 0 0,1 0 0,-4 0-551,9 0 0,-3 0 551,-6 0 0,-4 0 0,18 0 1064,-16 0 0,2 0-1064,3 0 0,1 0 0,-6 0 0,2 0 0,-3 0 0,7 0 0,-1 0 0,-7 1 0,1-1 0,-1-1 0,8-3 0,-1-2 0,11 5 0,1 0 0,-4-4 0,-2 0 0,-6 4 0,-2 2 0,-8-1 0,-1 0 0,-5 0 0,-1 0 0,20 0 0,-17 0 0,3 0 0,0 0 0,3 0 0,9 0 0,4 0 0,-11 0 0,2 0 0,-1 0 0,12 0 0,0 0 0,-7 0 0,1 0 0,0 0 0,11 0 0,1 0 0,-7 0 0,3 0 0,-3 0 0,3 0 0,-1 0 0,-15 0 0,1 0 0,-1 0 0,15 1 0,0-2 0,-3-4 0,2-1-752,-4 5 1,4 2 0,-5-4 751,5-8 0,-3 0 0,2 10 0,-4 0 337,-18-4 1,0-1-338,11 0 0,2 1 0,2-1 0,1-1 0,11-5 0,2 1-278,-5 4 1,-1 1 277,-7 1 0,-3 0 0,-8 0 0,-1 0 135,-5 4 0,-1 0-135,6-4 0,1 0 0,13-1 0,1 1 717,-11 4 1,1-1-718,7-3 0,-2-1 0,15 6-39,-19-4 1,4-2 38,1 5 0,1 0 0,7-4 0,1 0 0,0 4 0,-2 2 0,-9-1 0,-4 0 936,-10 0 1,-4 0-937,9 0 0,-26 0 0,-4 0 314,-12-9 1,5 6 0,-10-6 0</inkml:trace>
  <inkml:trace contextRef="#ctx0" brushRef="#br1" timeOffset="76647">12974 13831 8191,'-5'-6'0,"22"1"4554,33 5-4554,-18 0 0,7 0 0,19 0 0,10 0 0,3 0-117,-9 0 1,1 0-1,3 0 1,3 0 116,-10 0 0,2 0 0,3 0 0,0 0 0,1 0 0,-1 0 0,-7 0 0,2 0 0,0 0 0,-1 0 0,0 0 0,-1 0 0,-2 0 0,8 0 0,-1 0 0,-3 0 0,0 0 0,-2 0 0,5 0 0,0 0 0,-4 0 0,-6 0 0,6-1 0,-7 2 818,-3 4 0,-5 0-818,3-3 0,-11 8 0,-30-10 0</inkml:trace>
  <inkml:trace contextRef="#ctx0" brushRef="#br1" timeOffset="79782">31047 11824 8191,'-6'-5'0,"2"-10"5063,16-11-5063,2-7 2818,5 7-2818,3 4 1719,-6 10-1719,29-12 3392,-13 11 0,3 1-3392,5 2 0,1 0 0,1-3 0,-1 1 0,24 10 0,-9-8 0,1 10 0,-21 5 0,4 13 0,-32 1 0,5 10 0,-13 0 0,0 9 0,-4 0 0,-2 5 0,-3 3 0,-1 5 0,2-4 0,0 3 0,-2-2-730,-8 7 1,1-1 729,8 1 0,2-4 0,-9 13 0,7 1 0,13-6 0,9 6 0,12-22 0,7-16 0,-6-10 0,-6-16 1459,25 5-1459,10-29 0,-17 8 0,0-4 0,-8-6 0,-3-2 0,15-16 0,-27 5 0,-35 19 0,-5 4 0,-32 34 0,31 4 0,3 5 0,0 8 0,2 6-755,5 8 1,3 8-1,2 2 755,4 4 0,3 2 0,0 2 0,0-12 0,1 2 0,0 0 0,1-3 0,1 9 0,1-2 0,1-6 0,-1 6 0,0-9 0,0 3 0,0-13 0,-16-14 0,-2-13 0,-26-6 0,6-10 0,-12-15 0,3 11 0,16-10 0,-1-2 0,-7 2 0,-1-1 0,-6-4 0,2-1 0,7 0 0,1 2 452,2 2 1,5 2 0,8 4 0,4 1 0</inkml:trace>
  <inkml:trace contextRef="#ctx0" brushRef="#br1" timeOffset="101246">23759 14961 8191,'3'0'0,"0"0"5063,31 0-5063,4 0 0,12-6 0,12 0 0,-3 4 0,6 2 0,4-1 57,-15-3 1,4-2 0,2 0 0,1 0-1,1 2-57,3 2 0,2 1 0,0 1 0,0 0 0,-1-1-207,-1-1 1,1-1 0,-1 0 0,-2 0 0,-3 1 206,-1 1 0,-4 1 0,0 0 0,-2 1 0,16 2 0,-1 1 0,-6 0 2063,3-3 1,-5 1-2064,-1 3 0,-4 1 0,-18-6 0,-6 0 0,2 0 0,-45 0 0,-4 0 0</inkml:trace>
  <inkml:trace contextRef="#ctx0" brushRef="#br1" timeOffset="106047">31285 14192 24575,'-6'-4'0,"1"-7"0,5-5 0,0 0 0,9-6 0,-2 10 0,13-9 0,-4 9 0,0 1 0,0 2 0,-5 8 0,4-4 0,2 10 0,17 9 0,-14-2 0,7 7 0,-21-8 0,12 17 0,0 19 0,-9-13 0,-2 5 0,2 16 0,-3 2-722,-5-11 1,-2-1 721,1 9 0,0-1 0,0-17 0,0 1-145,0 15 1,0 2 144,0-4 0,0-1 0,3 8 0,0-2 0,0-17 0,1-4 0,3 8 0,12-22 0,-2-14 0,19-1 0,0-17 1421,-8 4-1421,-9-10 311,-9 12-311,-9-4 0,-1 9 0,-11 21 0,-5 3 0,-7 39 0,11-26 0,0 2 0,-1 6 0,0 5 0,2 1 0,0 5 0,0-2-245,-2 9 1,0-1 244,4-14 0,0 0 0,1-5-53,-4 19 53,1-34 0,5-17 0,-5-9 0,-4 4 0,-1-5 488,-5 0-488,-9 0 54,1-9-54,-4-3 0,15-8 0,7 8 0,11 3 0</inkml:trace>
  <inkml:trace contextRef="#ctx0" brushRef="#br1" timeOffset="194560">17409 18734 24575,'6'-5'0,"8"-1"0,6-13 0,3 5 0,9-7 0,8-4 0,14-5 0,6-3-1857,-18 11 1,4-1-1,1-1 1,-1 0 1856,10-5 0,-1 0 0,0 2 0,-1 1 0,1 2 0,-6 1 778,-1-1 0,-5 3-778,-3 5 0,-5 2 0,9-10 0,-21 10 0,-33 3 0,1 5 0,-5 1 0</inkml:trace>
  <inkml:trace contextRef="#ctx0" brushRef="#br1" timeOffset="194828">18306 18084 8191,'14'-18'0,"12"2"5063,3 13-5063,1 7 2818,-13 22-2818,-10-3 1719,-7 16-1719,-8-8 6784,-5-3-6784,6 0 0,2-20 0,5 1 0</inkml:trace>
  <inkml:trace contextRef="#ctx0" brushRef="#br1" timeOffset="195394">18934 17725 24575,'-12'30'0,"5"7"0,1-7 0,-2 25 0,6-11 0,-7-1 0,9-19 0,9-18 0,20-1 0,4-11 0,16 4 0,-8-4 0,-8 6 0,0-17 0,-14-14 0,-14-27 0,-13 5 0,-8 10 0,-2 23 0,7 15 0,14 5 0,3 0 0</inkml:trace>
  <inkml:trace contextRef="#ctx0" brushRef="#br1" timeOffset="195779">19246 17796 24575,'0'27'0,"0"-6"0,9-10 0,-2-1 0,17-9 0,6-15 0,-4-9 0,-3-19 0,-22 14 0,-7 0 0,-9 20 0,13-1 0,-1 14 0,18 2 0,12 15 0,13 2 0,-4-1 0,-8-2 0,-32-10 0,-4-10 0,-8-7 0,29-15 0,-9 8 0,13 0 0</inkml:trace>
  <inkml:trace contextRef="#ctx0" brushRef="#br1" timeOffset="196128">19781 17761 8191,'-17'-26'0,"-1"8"5063,-9 27-5063,-1 16 2818,18 3-2818,-2 6 1719,12-18-1719,9-1 6784,15-9-6784,16-27 0,-6 6 0,-7-24 0,-6-8 0,-10-9-334,0 10 0,-1 1 334,-10-11 0,-10 52 0,-1 10 0,-1 48 0,-8 2 0,18-11 0,2 0 0,-11 2 0,11 11 0</inkml:trace>
  <inkml:trace contextRef="#ctx0" brushRef="#br1" timeOffset="196447">18711 18588 24575,'50'-20'0,"1"1"0,-6 5 0,7 0 0,2 0 0,2 2 0,-5 3 0,2 1 0,1 0 0,2 1 0,2-1-1173,2-1 0,4-1 1,1 0-1,1 0 0,-1 0 1,0 2 1172,-4 1 0,1 2 0,0 0 0,-2 1 0,-1-1 0,-3-1 0,12-3 0,-4 0 0,-2 0 0,-6 1 0,0 3 0,-5 1 0,-11-3 2025,0-8-2025,-39-4 281,-10-8 0,-3 5 0,0 4 0</inkml:trace>
  <inkml:trace contextRef="#ctx0" brushRef="#br1" timeOffset="196712">20568 17530 24575,'0'23'0,"-11"19"0,9 23-571,-2-20 1,0 7 0,1 0 570,2-1 0,1 1 0,1 1 0,-2 9 0,1 1 0,1-3 0,1-11 0,1-2 0,0-5 0,-2-2 0,0-5 554,8 6-554,-9-26 0,0-9 0,0-1 0</inkml:trace>
  <inkml:trace contextRef="#ctx0" brushRef="#br1" timeOffset="197045">20866 17762 24575,'0'39'0,"0"0"0,0 23 0,0 5 0,0-15 0,0 2 0,0 1-641,0 6 1,-1 2-1,2 0 641,2-3 0,1-1 0,0-5 0,1 1 0,1-5 0,0-11 0,1-7 620,7-8-620,-13-9 0,4-9 0,-5-1 0</inkml:trace>
  <inkml:trace contextRef="#ctx0" brushRef="#br1" timeOffset="197311">21648 17880 24575,'-7'51'0,"0"-1"0,3-2 0,0 2 0,1-3 0,3-2 0,0-1 0,3 12 0,-1-8 0,-1-22 0,10-25 0,-9 1 0,4-11 0</inkml:trace>
  <inkml:trace contextRef="#ctx0" brushRef="#br1" timeOffset="197511">22169 17760 8191,'0'40'0,"0"0"0,0 24 1892,-1-7 0,2 2-1892,9-20 0,2-2 1477,-2 1 0,3-3-1477,19 15 1869,-5-8-1869,-14-27 0,-2-10 0,-6-5 0</inkml:trace>
  <inkml:trace contextRef="#ctx0" brushRef="#br1" timeOffset="197811">23257 18001 24575,'-6'64'0,"1"0"0,4-9 0,-1-2 0,-4-11 0,1-4 0,5 10 0,5-37 0,-4-5 0,4-1 0</inkml:trace>
  <inkml:trace contextRef="#ctx0" brushRef="#br1" timeOffset="200344">20371 17288 24575,'-6'-5'0,"1"-1"0,5-17 0,13-4 0,-10-4 0,36-13 0,-18 14 0,31-11 0,-13 17 0,-4 9 0,3 9 0,-8 6 0,25 9 0,8 8 0,-27-5 0,1 1 0,4 4 0,-1-1 0,16 0 0,2-1 0,-20-15 0,-4 0 0,3 0 0,2 1 0,1-2 0,10-6 0,-1-1 0,-13 8 0,-4-4 0,20-23 0,-27 11 0,17-26 0,-12 9 0,11-9 0,-23 25 0,-4-1 0,-4 17 0,5-4 0,11-1 0,2 5 0,2-5 0,-10 6 0,10 0 0,1 0 0,10 6 0,-9 5 0,2 2 0,1 2 0,1 1 0,14 3 0,3-1 0,-1-6 0,0-3 0,5-3 0,-2-2-363,-14-3 0,-3-2 363,3 1 0,-3 0 0,10 0 0,-12 0 0,1 0 0,5-1 0,1 2 0,14 8 0,-1 0 0,-18-7 0,-2 1 0,2 9 0,-6 1 0,-11-7 0,0 6 0,1-1 726,-1 1-726,-9-1 0,-3 10 0,-28 9 0,-3-2 0,-1-4 0,6-16 0</inkml:trace>
  <inkml:trace contextRef="#ctx0" brushRef="#br1" timeOffset="205580">6362 17864 8191,'-11'-11'0,"5"1"5063,20 4-5063,48 1 0,-19 4 0,7 2 0,3-1-372,-4-3 1,4 0-1,0-1 1,-1 1 371,11 2 0,-2 0 0,-1 0 0,-2-3 0,-1-1 0,-7 1 1067,-11 4 0,-5 0-1067,19 0 4858,-20 0-4858,-9-6 0,1 5 0,-12-5 0,4 6 0</inkml:trace>
  <inkml:trace contextRef="#ctx0" brushRef="#br1" timeOffset="206061">8184 17829 8191,'-11'0'0,"22"0"3628,38-9-3628,-12 8 0,4 0 0,17-10 0,3 1 0,-3 7 0,3 3 0,-6-4 0,2-1 0,-1 1 0,-6 3 0,-1 2 0,-1-1 758,0 0 0,0 0 0,-4 0-758,-4-1 0,-4 2 490,22 14 1,-45-12 0,18 12 0</inkml:trace>
  <inkml:trace contextRef="#ctx0" brushRef="#br1" timeOffset="206478">10166 17897 12877,'14'-6'0,"31"1"809,-6 5 1,4 0-810,1 0 0,1 0 920,5 0 0,-2 0-920,18 0 840,-21 0 1,-1 0-841,19 0 0,-26 1 0,-4-2 0,2-4 3282,-15 4-3282,-10-8 583,1 7 0,-5-2 0,-1 4 0</inkml:trace>
  <inkml:trace contextRef="#ctx0" brushRef="#br1" timeOffset="206878">11295 17752 24575,'58'0'0,"-1"0"0,7 0 0,-10 0 0,6 0-1100,-16 0 1,0 0 0,3 0 1099,9 0 0,4 0 0,-1 0 0,0 0 0,0 0 0,-4 0 0,5 0 0,-3 0 0,-2 0 0,-6 0 1036,-1 0-1036,0 0 540,-17 0-540,-6 0 0,-14 0 0,-6 0 0</inkml:trace>
  <inkml:trace contextRef="#ctx0" brushRef="#br1" timeOffset="207230">12780 17760 24575,'54'-8'0,"6"2"0,-20 5 0,6 2 0,1-1-1203,4 0 0,2 0 0,2 0 1203,-6 0 0,2-1 0,1 1 0,-1 1 0,15 2 0,0 2 0,-3-2 0,-14-2 0,-2-1 0,-3 2 0,12 4 0,-7-1 1126,-1-5-1126,-5 0 591,-23-5-591,-36-9 0,9 6 0,-23-5 0</inkml:trace>
  <inkml:trace contextRef="#ctx0" brushRef="#br1" timeOffset="208310">6080 17177 8191,'-34'-19'0,"7"4"5063,11 15-5063,1 0 2818,3 0-2818,-4 9 0,-14 35 0,13-8 0,1 6 0,0 5-522,3 6 0,2 6 0,1 2 0,-1-4 522,-4 7 0,1-3 0,3 1 0,5-9 0,3 2 0,1-2 0,0-9 2270,1-5 0,2-4-2270,14 28 0,-5-26 0,2-1 0,5-1 0,3 0 0,2 5 0,0 0 0,13 14 0,6-13 0,-7-26 0,-13-6 0,-4-9 0</inkml:trace>
  <inkml:trace contextRef="#ctx0" brushRef="#br1" timeOffset="209479">13944 17097 24575,'10'-5'0,"55"20"0,-24-6 0,3 3 0,1 5 0,4 4 0,0 3-2801,-2 3 1,0 3 0,-3 1 2800,-6 0 0,-2 1 0,-4 2 0,-2 0 0,-3 3 0,-4 0 1101,0 9 1,-6 1-1102,1 10 0,-4 2 0,-5-6 0,-4 1 0,-2 10 0,-5 0 0,-7-10 0,-3-4 0,3-14 0,-3-3 673,-3 0 0,-2-4-673,-4 3 0,-4 2 0,1-8 0,12-14 0,3-8 0</inkml:trace>
  <inkml:trace contextRef="#ctx0" brushRef="#br1" timeOffset="213197">6941 18189 24575,'0'11'0,"0"4"0,0 9 0,0 12 0,0 7 0,-1 4 0,2 4 0,2-5 0,1 2 0,0-2 0,-3 3 0,1-2 0,3 0 0,1-6 0,-6-8 0,0 1 0,0-38 0,-7-3 0,6-10 0,-5 8 0</inkml:trace>
  <inkml:trace contextRef="#ctx0" brushRef="#br1" timeOffset="213745">6817 18272 8191,'4'-5'0,"3"-6"5063,14-5-5063,-4-1 2818,-1 1-2818,-6 10 1719,-4-4-1719,4 9 6784,-3 10-6784,9 1 0,1 10 0,3-4 0,6-4 0,5-1 0,5-7 0,-13-4 0,-5 0 0</inkml:trace>
  <inkml:trace contextRef="#ctx0" brushRef="#br1" timeOffset="215678">6944 17388 24575,'-15'-6'0,"-7"5"0,-4-5 0,-10 6 0,-1 0 0,-20 0 0,13 0 0,-11 0 0,16 8 0,-16 3 0,-5 8 0,24-7 0,0-1 0,-23 1 0,13 13 0,16-22 0,-7 23 0,-1 3 0,-4-4 0,3 12 0,16-20 0,6 0 0,5-2 0,-3-5 0,3 18 0,-5 1 0,11 6 0,-6-1 0,10-7 0,-4 8 0,6 2 0,6-5 0,-4-2 0,4-14 0,-2 4 0,2-4 0,10 7 0,0-11 0,1 8 0,18-3 0,-13 1 0,19 3 0,-2-9 0,-1-6 0,-5 5 0,1-1 0,18 0 0,-17-2 0,0 1 0,11 3 0,-11-11 0,-16 5 0,-8-1 0,5-4 0,0 4 0,6-5 0,-1 0 0,1 0 0,-5 0 0,12 0 0,-2 0 0,22-6 0,-7 4 0,5-4 0,-9-2 0,10 6 0,1-15 0,-7 14 0,-5-11 0,-11 12 0,-4-9 0,-1 5 0,-1-5 0,9-7 0,15-5 0,-6 6 0,-2-3 0,-21 19 0,1-8 0,-4 3 0,8-5 0,-4 0 0,4-4 0,1 1 0,-10-1 0,7 1 0,-11-1 0,10-8 0,-11-4 0,0 0 0,-6-7 0,0-14 0,-8-13 0,-7-3 0,-15 7 0,8 25 0,-10 3 0,5 9 0,-25-3 0,5-6 0,-9 17 0,15-12 0,2 22 0,1-6 0,-25 8 0,9 0 0,-4 0 0,30 0 0,19 0 0</inkml:trace>
  <inkml:trace contextRef="#ctx0" brushRef="#br1" timeOffset="217993">8832 18133 24575,'0'3'0,"0"21"0,-10 34 0,9-16 0,-1 2 0,-3-4 0,1-1-350,3 3 0,2-3 350,-1 17 173,0 9-173,0-31 0,0 0 0,0 22 0,0-14 0,0-22 0,0-32 527,0-5-527,0-48 0,0 38 0,0-15 0</inkml:trace>
  <inkml:trace contextRef="#ctx0" brushRef="#br1" timeOffset="218528">8709 18265 8191,'0'-11'0,"15"-4"5063,-7 8-5063,24-22 2818,-15 18-2818,19-23 1719,-9 19-1719,6-8 6784,-8 14-6784,-7 5 0,-3 15 0,5 7 0,2 11 0,4-14 0,-4 11 0,-7-23 0,-3 11 0,-6-13 0,-1 3 0</inkml:trace>
  <inkml:trace contextRef="#ctx0" brushRef="#br1" timeOffset="220244">8992 17633 8191,'-21'-14'0,"0"1"5063,-7-3-5063,10 7 2818,-5-4-2818,7 7 1719,-1-5-1719,-5 0 6784,6 5-6784,0 1 0,5 1 0,-4 2 0,-1-2 0,-14 4 0,-11 0 0,6 6 0,-13-5 0,26 11 0,-9-10 0,10 9 0,-1-5 0,6 4 0,-6 5 0,9 2 0,-14 3 0,9 1 0,-10 0 0,12-4 0,0-2 0,5-4 0,-4 6 0,2 0 0,-4 5 0,3-2 0,-3 1 0,4-1 0,-2 13 0,4-9 0,5 10 0,1-13 0,5-5 0,0-1 0,0-4 0,0-1 0,0 1 0,5 4 0,1 1 0,9 5 0,1-10 0,2 7 0,-3-15 0,2 11 0,4-8 0,1 6 0,3-6 0,5 6 0,1-2 0,25-2 0,-20 2 0,3-1 0,11-7 0,4-2 0,11 5 0,0 0-803,-11-5 1,-2 0 802,-1 5 0,-3 0 0,16-2 0,-28 2 0,1-1 0,-3-3 0,1-2 0,7 1 0,0 0 0,18 0 0,-13-6 0,-19 5 0,10-11 0,-1-3 0,12-12 0,-13 1 1605,-16 1-1605,-1 8 0,-17 6 0,12-6 0,-13-5 0,4-9 0,-11 3 0,4-9 0,-17 11 0,4-13 0,-11 12 0,-6-11 0,0 11 0,0 1 0,3 6 0,8 12 0,-24-7 0,-15 13 0,21-2 0,-1 0 0,6 3 0,1 2 0,-24-1 0,27 6 0,4-5 0,11 10 0,9-10 0,1 4 0</inkml:trace>
  <inkml:trace contextRef="#ctx0" brushRef="#br1" timeOffset="221410">10541 18201 24575,'0'20'0,"0"22"0,-11 13-1050,9-18 1,1 1 1049,-4-2 0,-1 2 337,0 10 1,2 2-338,3-5 0,0-1 0,-5 1 0,2-4 0,4 10 346,0-26-346,-5-36 0,4-6 0,-4-21 0,5 16 0,0 5 0</inkml:trace>
  <inkml:trace contextRef="#ctx0" brushRef="#br1" timeOffset="221861">10439 18226 24575,'6'-15'0,"8"2"0,-1-12 0,4 15 0,-1-8 0,-1 16 0,-3-2 0,16 12 0,-10 0 0,10 8 0,-12-3 0,-1-6 0,-9 3 0,4-9 0,-4 4 0,5-5 0,-6 0 0,0 0 0</inkml:trace>
  <inkml:trace contextRef="#ctx0" brushRef="#br1" timeOffset="232876">12078 18123 8191,'-6'-5'0,"-12"17"5063,7 20-5063,-4 6 1409,6-3 0,1 2-1409,-3 23 1719,0 0-1719,-2-7 6784,12-22-6784,-4-24 0,5-18 0,0-2 0,0-4 0</inkml:trace>
  <inkml:trace contextRef="#ctx0" brushRef="#br1" timeOffset="233200">11948 17977 24575,'22'-10'0,"-6"-6"0,14 4 0,-9 2 0,-8 19 0,7 4 0,2 14 0,25-6 0,-15-8 0,13-4 0,-29-9 0,-5 0 0,-7 0 0</inkml:trace>
  <inkml:trace contextRef="#ctx0" brushRef="#br1" timeOffset="233877">13315 18167 24575,'-5'-12'0,"4"-6"0,-4 6 0,5-4 0,-6 20 0,-5 36 0,1 3 0,0 4 0,3 3 0,1 0 0,0-2 0,1-3 0,5 10 0,0-31 0,0-9 0,0-4 0,-14-40 0,10 25 0,-11-32 0</inkml:trace>
  <inkml:trace contextRef="#ctx0" brushRef="#br1" timeOffset="234176">13124 18051 9594,'4'-6'0,"2"2"5113,5-1-5113,4 4 2600,-3-4-2600,3 5 1530,-9 5-1530,4 1 5738,0 10-5738,6-3 0,9 3 0,14-10 0,-9-1 0,3-5 0,-23 0 0,-5 0 0</inkml:trace>
  <inkml:trace contextRef="#ctx0" brushRef="#br1" timeOffset="260608">6987 16680 24575,'-4'-6'0,"2"-3"0,-7 8 0,-1 13 0,-3 1 0,3 15 0,-11 4 0,17 8 0,-11-4 0,15-3 0,14-16 0,-6-11 0,12 0 0,-5-6 0,18-25 0,-12 0 0,6-23 0,-21 16 0,-12 2 0,0 14 0,-11 0 0,0 10 0,-5 6 0,4 11 0,7-4 0,5 2 0</inkml:trace>
  <inkml:trace contextRef="#ctx0" brushRef="#br1" timeOffset="261276">8956 16722 24575,'-15'28'0,"8"-7"0,-1 34 0,-1-17 0,7 2 0,-6-14 0,8-2 0,0-9 0,0-8 0,0 3 0</inkml:trace>
  <inkml:trace contextRef="#ctx0" brushRef="#br1" timeOffset="262342">10595 16747 24575,'17'-12'0,"0"-10"0,20 19 0,-3-10 0,9 5 0,-20 10 0,3 8 0,-31 8 0,3 11 0,-12-9 0,-6 10 0,6-12 0,-4 6 0,2-7 0,9-5 0,3 5 0,27-11 0,8-12 0,6-4 0,16-3 0,3-2-853,-1 3 1,-1-2 852,1-7 0,-4 4 0,13 13 0,-33-11 0,-6 15 0</inkml:trace>
  <inkml:trace contextRef="#ctx0" brushRef="#br1" timeOffset="262877">11949 16706 8191,'6'-5'0,"16"4"5063,-9-4-5063,21 5 2818,-17 0-2818,-2 14 1719,-10-1-1719,-5 21 6784,0-2-6784,12 9 0,11 6 0,-6-18 0,8 1 0,-24-15 0,-10-3 0,-13-2 0,-15-11 0,5-1 0,7-9 0,5 5 0,8 0 0,2 1 0,5 5 0</inkml:trace>
  <inkml:trace contextRef="#ctx0" brushRef="#br1" timeOffset="264060">13434 16795 8191,'-5'-6'0,"4"-3"5063,-10 17-5063,9-2 2818,-12 22-2818,12 3 1719,-7 16-1719,9-14 6784,5 5-6784,18-26 0,-4-3 0,27-28 0,-27 9 0,9-15 0,-22 36 0,-1 7 0,-5 30 0,0-5 0,0-8 0,0-6 0,0-17 0,5 3 0,-4-4 0,4-5 0,-5-1 0</inkml:trace>
  <inkml:trace contextRef="#ctx0" brushRef="#br1" timeOffset="265676">3509 18011 24575,'11'0'0,"4"0"0,24-29 0,-5 11 0,6-2 0,3-3 0,3-2 0,1 1-1132,-4 4 0,-1 0 1,1 1 1131,5-1 0,0 0 0,-1 3 0,8-1 0,-3 1 396,1-4 0,-3 2-396,-11 6 0,-2 0 0,-1-4 0,-6-1 0,-11-8 0,-7 9 0,-12 3 0</inkml:trace>
  <inkml:trace contextRef="#ctx0" brushRef="#br1" timeOffset="265926">4337 17417 8191,'5'-6'0,"10"8"5063,18 19-5063,-4-1 0,1 1 0,17 19 0,-17-17 0,-3-2 0,-11-1 2818,-2 1-2818,-23 9 1719,2-10-1719,-13 10 6784,4-17-6784,-14 7 0,16-11 0,-4 3 0</inkml:trace>
  <inkml:trace contextRef="#ctx0" brushRef="#br1" timeOffset="317607">18549 8551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50:58.275"/>
    </inkml:context>
    <inkml:brush xml:id="br0">
      <inkml:brushProperty name="width" value="0.05292" units="cm"/>
      <inkml:brushProperty name="height" value="0.05292" units="cm"/>
      <inkml:brushProperty name="color" value="#A020F0"/>
    </inkml:brush>
  </inkml:definitions>
  <inkml:trace contextRef="#ctx0" brushRef="#br0">3332 6415 8191,'-31'-6'0,"17"4"5063,23 5-5063,33-1 0,-4 1 0,6 2 867,9 2 1,13-1-868,-20-4 0,8-1 0,6-1 0,3 0 0,1 0 0,-3 0 0,-5 1-238,2 1 1,-4 0 0,-1 1 0,3 0 0,7 0 237,-11-1 0,6-1 0,4 1 0,3 0 0,1-1 0,1 0 0,-2 1 0,-3-1 0,-3 0 0,-5 0 0,14 0 0,-7 0 0,-3-1 0,1 1 0,6 0 0,-8 0 0,3 1 0,4 0 0,0 0 0,0 0 0,-1 0 0,-3 0 0,-3-1 0,7-1 0,-3 1 0,-3-2 0,1 1 0,1 0 0,5 0 0,3 0 0,-1 0 0,-3 0 0,-6 0 1603,5 0 0,-6 0 0,-5 0-1603,-1 1 0,-11-2 0,-17-8 0,-18 6 0,-5-6 0</inkml:trace>
  <inkml:trace contextRef="#ctx0" brushRef="#br0" timeOffset="1453">5815 3321 24575,'4'-6'0,"-2"-4"0,2 4 0,-8-4 0,-7-1 0,-32 5 0,-2 1 0,-15 11 0,0 17 0,32-1 0,2 5 0,2-1 0,2 3-369,0 5 1,3 1 368,7-4 0,1 2 0,-2 14 0,2 4 0,4-2 0,1 1 0,-2 11 0,5-2 0,6-19 0,2-3 0,3 27 0,12-27 0,-2-10 737,11-11-737,4-11 0,-2-5 0,8-13 0,5-29 0,-26 11 0,-1-3 0,5 1 0,-3-1 0,-7-21 0,-4 31 0,-8 8 0,-4 10 0,-10 14 0,-11 29 0,-1 19 0,7-5 0,10-5 0,15-25 0,1-10 0,0-1 0,-2-10 0</inkml:trace>
  <inkml:trace contextRef="#ctx0" brushRef="#br0" timeOffset="1666">5594 3881 24575,'11'-10'0,"21"-5"0,29-7 0,-16 6 0,1-2 0,-3 0 0,-3 1 0,17-9 0,-37 11 0</inkml:trace>
  <inkml:trace contextRef="#ctx0" brushRef="#br0" timeOffset="2134">6116 3578 8191,'0'12'0,"0"30"4005,0 11-4005,1-17 0,-2 1 1313,-4 0 1,0-1-1314,3 16 0,-14 4 1882,14-32-1882,-4-9 6246,1-9-6246,4-35 0,10-19 0,8-10 0,1 7 0,4-2 0,1-1-582,3-6 0,2 0 0,1 3 582,-4 11 0,2 3 0,-1 6 0,0 5 0,-2 6 366,-4 9-366,0 16 0,-7 22 0,13 35 0,-16 0 0,-1-20 0,-3-1 0,-13-5 0,-11 7 0,-2-19 3004,-21 14-3004,16-24 0,-4 4 0,13-12 0,10 0 0,1 0 0</inkml:trace>
  <inkml:trace contextRef="#ctx0" brushRef="#br0" timeOffset="2816">6680 3444 13419,'0'-11'0,"13"-1"4495,33-4-4495,-8 6 0,6 0 0,8-1 0,2 1 968,-10 4 0,-1-1-968,-6 0 0,-7 0 1068,-9 0-1068,-16 0 3657,-26 2-3657,2 10 0,-13 13 0,17 17 0,-9 11 0,-1 7 0,8 1 0,2 3-1491,-4 5 1,-1 0 1490,5-10 0,4-5 0,8 9 0,-6-13 0,9-14 0,0-13 0,0-7 0</inkml:trace>
  <inkml:trace contextRef="#ctx0" brushRef="#br0" timeOffset="3450">7562 3514 24575,'36'-8'0,"-9"2"0,-12 20 0,-10 7 0,-5 16 0,6 4 0,1-9 0,9 5 0,1-6 0,0 4 0,-2-6 0,-13-12 0,-3-4 0,-15-11 0,-5-2 0,3-6 0,3 0 0,10 1 0</inkml:trace>
  <inkml:trace contextRef="#ctx0" brushRef="#br0" timeOffset="3789">7878 3570 8368,'-5'-6'0,"4"6"0,-4 1 0,5 4 0</inkml:trace>
  <inkml:trace contextRef="#ctx0" brushRef="#br0" timeOffset="4066">8030 3491 11838,'5'8'0,"9"3"4849,17 44-4849,-7-25 0,0 1 1108,-4 0 1,-3-1-1109,1 18 1250,-42-33-1250,-15-32 0,8 12 0,12-17 0</inkml:trace>
  <inkml:trace contextRef="#ctx0" brushRef="#br0" timeOffset="4234">8160 3452 24575,'46'-24'0,"-1"1"0,4-4 0,-1 3 0,-13 12 0,-1 0 0,3-5 0,-3 1 0,6-1 0,-16 3 0,-15 10 0</inkml:trace>
  <inkml:trace contextRef="#ctx0" brushRef="#br0" timeOffset="4792">5544 4416 8191,'6'0'0,"21"1"0,14-2 322,15-3 1,10-1-1,1 0-322,-15 4 0,0 0 0,2 1 0,4-1 193,0-1 1,4 0 0,3 0-1,2-1 1,-2 1 0,-1-1-194,-7 1 0,0 0 0,-2 0 0,1-1 0,1 1 0,1 0 0,6-1 0,2 0 0,2 1 0,-2-1 0,0 0 0,-4 0 0,3 0 0,-2 0 0,-2 0 0,-2-1 0,-4 0 0,12-3 0,-6-1 0,-6 2 0,-3 6 0,-14-2 2159,-24-7-2159,-21 4 0,-26 4 0,17-4 0,-10 5 0</inkml:trace>
  <inkml:trace contextRef="#ctx0" brushRef="#br0" timeOffset="6565">10842 6524 8191,'-6'-4'0,"11"2"5063,15-9-5063,36 10 0,6-22 0,-5 15 0,9 1 0,-14-3 0,2-2 0,4 1-59,1 3 0,4 1 0,2 0 0,3 1 59,-13 3 0,2 0 0,2 1 0,0 0 0,0-1 0,-3 0-279,3-2 1,-1-1 0,-1-1 0,1 2 0,0 1 278,5 2 0,1 1 0,0 2 0,-2-1 0,-3-2 0,-5-1 0,-4-1 0,0 0 0,5 2 246,6 1 0,4 1 1,2 1-1,2-1 1,-1 0-247,-10-2 0,0 0 0,0-1 0,2 0 0,1 1 0,2 0 0,-5 1 0,2 0 0,1 1 0,2 1 0,0-1 0,0-1 0,1 1 0,-2-2-363,1 0 0,0-2 0,1 0 0,-1 0 0,1 0 0,-2 0 1,-1 1-1,-1 0 363,0 2 0,-1 0 0,-1 1 0,-1 0 0,0 0 0,0-1 0,-1 0-163,8 0 1,0-2 0,0 0 0,-1 0 0,-3 1 0,-1 0 162,8 2 0,-3 0 0,-1 0 0,4 0 113,-11 0 0,3 0 1,1 0-1,2 0 1,-1 0-1,0 0-113,2 0 0,0 0 0,0 0 0,1 0 0,1 0 0,1 0 0,-8 0 0,0 0 0,2 0 0,1 0 0,0 0 0,0 0 0,-1 0 0,0 0-112,5 0 0,2 0 0,-1 0 1,-1 0-1,0 0 0,-1 0 1,-2 0 111,0 0 0,-1 0 0,-2 0 0,0 0 0,0 0 0,3 0 0,-3 0 0,1 1 0,1-1 0,0 0 0,0 0 0,-1 0 0,-2-1 98,2 0 0,-3-2 0,0 1 0,-1-1 0,2 0 1,2 1-99,0 2 0,1-1 0,1 1 0,2 1 0,-1-2 0,0 1 0,-1-2 0,-2-1 0,1-1 0,0 0 0,-1-1 0,-1 0 0,0 1 0,-3 2 0,10 0 0,-3 1 0,-1 1 0,0 0 0,3-1 0,-3-1 0,1 0 0,1-1 0,0 0 0,-1 1 0,-3 1 59,1 0 1,-3 1 0,-1 0 0,1 0-1,3 1-59,-1-1 0,3 0 0,1 0 0,1 0 0,-1 0 0,-2 0 0,-4 0 0,0 0 0,0 1 0,-2-1 0,-1-1 0,-1 1 242,14-3 0,-2-1 0,-2 0 0,-2 2-242,-7 1 0,0 0 0,-3 1 0,-4-2 0,17-4 0,-2-1 664,-16 6 0,2 2 0,-3-1-664,6 0 0,-3 0 0,-3 1 0,-6-2 4277,-4-3-4277,-32-2 2743,-46-15-2743,-8 2 0,-7-1 0,13 3 0,0 1 0,1 0 0,-17-3 0,6 1 0,22 5 0,-1 0 0</inkml:trace>
  <inkml:trace contextRef="#ctx0" brushRef="#br0" timeOffset="7633">14186 2926 24575,'6'9'0,"-1"-2"0,-5 8 0,0 0 0,-4 19 0,-2 6 0,-1-8 0,0 3-433,3 6 0,1 5 0,-3 0 433,-9 3 0,-3-1 0,3 1 0,7 0 0,3 0 0,-3-2 0,-7 0 0,-4-2 0,5-3 0,6 0 0,2-7 317,-2-3-317,26-26 0,28-11 0,3 4 0,4-1 0,1-9 0,1 0-643,5 9 1,-2 1 642,-15-5 0,-4 0 917,26 0-917,-29 4 0,-8-18 0,-24 12 0,-16-20 0,8 20 0,-8-5 0</inkml:trace>
  <inkml:trace contextRef="#ctx0" brushRef="#br0" timeOffset="8099">14838 2966 8191,'0'40'0,"0"25"2426,-7-8 1,-1 4-2427,2-3 0,-1-2 0,-1-11 0,-1-4 0,1 10 2844,8-26-2844,0-15 1745,9-4-1745,2 5 6705,18-9-6705,9 4 118,0 0 1,5-1-119,4-4 0,2 0 0,1 5 0,-2-1 0,-8-4 0,-6-2 0,-1 1 0,-22-9 0,-6 2 0,-5-12 0,0 11 0,0-1 0</inkml:trace>
  <inkml:trace contextRef="#ctx0" brushRef="#br0" timeOffset="8737">15452 3053 24575,'0'51'0,"-8"6"0,7-22 0,0-1 0,-13 17 0,13-17 0,-4-32 0,5-17 0,9-16 0,3-9 0,0-4 0,2-1 0,3 0 0,1 1 0,-6 6 0,-1 5 0,2 9 0,-12 18 0,10 21 0,-10 8 0,5 3 0,-1-10 0,-4-3 0,18-10 0,-2 6 0,21-24 0,0-4 0,-4-13 0,-2-3 0,3 3 0,7-10 0,-37 57 0,-5 23 0,0 2 0,0 6 0,0-7 0,-9 16 0,-1-4 0,-18-2 0,6-20 0,3-21 0,10-8 0</inkml:trace>
  <inkml:trace contextRef="#ctx0" brushRef="#br0" timeOffset="9118">14432 4250 24575,'59'-27'0,"-24"10"0,1 0 0,4 1 0,4-1-1287,4 1 0,5-2 1,2-1 1286,4-1 0,1-2 0,1 1-878,0 3 1,0 1 0,-1 0 877,-2-2 0,-1 0 0,-5 4 0,-4 7 0,-5 1 577,-2-6 1,-4 0-578,8 4 0,-65-17 0,-21 26 0,-7 5 0,13-9 0,0 1 0,-6 9 0,0 0 0</inkml:trace>
  <inkml:trace contextRef="#ctx0" brushRef="#br0" timeOffset="9317">14784 4206 8191,'44'-5'0,"-1"-1"0,5-5 0,3-2 1086,-6 1 0,4 0 0,-4-2-1086,7-6 0,-4-2 1484,-9 7 1,-7 0-1485,-3-11 0,-9-24 0,-11-11 0,1 9 0,-10 11 0</inkml:trace>
  <inkml:trace contextRef="#ctx0" brushRef="#br0" timeOffset="15249">13062 7701 8191,'6'-5'0,"3"4"5063,-2-13-5063,4 12 2818,6-12-2818,-10 8 1719,7 0-1719,-13-4 6784,-1 9-6784,-6-4 0,-5 5 0,-5 0 0,-5 0 0,-34 0 0,19 0 0,-2 0 0,3 4 0,-1 1 0,-9-5 0,1 2 0,-15 15 0,-4 0 0,7-5 0,25 9 0,1 1 0,-13-6 0,13 3 0,2 1 0,-14 5 0,-9 9 0,22-14 0,1 1 0,-23 16 0,3 6 0,17-6 0,12 6 0,0 9 0,18-1 0,-5-2 0,6-1 0,6-18 0,1 8 0,14-3 0,-7-6 0,4-2 0,-7-16 0,9 6 0,10 3 0,18 9 0,-14-13 0,3-1 0,7 1 0,1-3-474,-5-3 0,0-3 474,4-2 0,0 0 0,-11 4 0,0-1-232,18-7 1,4 2 231,1 10 0,3 1 0,-9-8 0,4-2 0,-3 0-959,12 1 1,-2 3 958,3 7 0,-3-1 0,-16-12 0,1 0 0,-1 7 0,2 3 0,2-3-319,0-7 1,2-3 0,1 3 318,11 4 0,2 3 0,0-1 0,0-2 0,0-2 0,-4 1-394,-11 0 1,-4 0 0,1-1 393,21 3 0,-4-2 0,-18-5 0,0 0-165,-2 0 0,3 0 0,2 0 165,3 0 0,1 0 0,2 0 0,-4 0 0,1 0 0,1 0 0,2 0 0,-3 0 0,3 1 0,0-1 0,-1 0 0,-2-1 0,3-1 0,-2-2 0,0 1 0,1 0 98,8 2 0,2 2 1,-2-1-1,-2-3-98,4-4 0,-4-2 0,-1 2 0,-2 6 0,0 1 0,-3-2 0,13-9 0,-4 0 0,-8 9 0,-3 1 0,-15-4 0,-1-1 440,2 2 0,-1-1-440,1 1 0,-1-2 0,2-4 0,-1 1 0,-5 3 0,1 1 1033,11-4 0,0-1-1033,-9 5 0,-1-1 529,11-3 0,0-2-529,-7 1 0,-1 1 0,6-4 0,-1 0 0,15-12 780,-23 10 1,-4-1-781,0-10 0,10-11 0,-17 11 0,5-15 0,0-11 0,0-3 0,-15 16 0,-3-2 0,-2 5 0,-3 0 0,-5-2 0,-2 0 0,-8-22 0,1 13 0,-8 18 0,-11-4 0,-3-4 0,4 6 0,-3 0 0,-15-8-390,15 14 1,-3 3 389,-24 0 0,25 16 0,-3 0 0,-26-11 0,-5-2 0,22 11 0,-2 1 0,-2-1 0,-13-5 0,-4-2 0,3 2-705,12 6 1,1 1 0,2-1 704,-18-5 0,4 2 0,19 8 0,0 1-359,-18-4 0,-4-1 359,0 0 0,-1 1 0,15 4 0,-1 0 0,1 0-675,3-2 0,1-2 1,1 2 674,-14 3 0,-1 0 0,5 0 0,-2 0 0,-3 0 0,10 0 0,-1 1 0,-2-1 0,-1-1 0,-7-1 0,-3-2 0,0 0 0,0 2 0,-3 0 0,0 2 0,0 0 0,1-2 0,3 0 0,1-2 0,2 0 0,2 2-539,-5 1 1,3 1 0,1 1 538,4-1 0,2 0 0,2 0 0,-5 0 0,0 0 201,7 0 0,-4 0 1,0 0-202,-1 0 0,0 0 0,-1 0 0,-8-1 0,-1 1 0,4 1 0,-5 4 0,3 0 0,-5-5 0,3 2 182,19 8 0,1 0-182,-9-9 0,0 1 0,0 6 0,1 3 0,5-2 0,3 0 0,8-3 0,2 1 0,-26 17 1936,29-22-1936,-8 13 2686,15-9-2686,-7 16 335,12-4 0,8-1 0,3-7 0</inkml:trace>
  <inkml:trace contextRef="#ctx0" brushRef="#br0" timeOffset="18649">14617 6846 8191,'0'-16'0,"0"1"5063,0 13-5063,-4 13 2818,-6 23-2818,3 20 1719,-8-1-1719,14-5 6784,-5-22-6784,-13-16 0,0-10 0,-8-1 0,7-4 0,9 10 0,5 1 0,1 9 0,5 2 0,0-1 0,5 0 0,15-10 0,16-2 0,7-10 0,-6-4 0,-8-5 0,-16 0 0,2 7 0,-9-1 0,3 7 0,-7-7 0,2 8 0,-4-4 0</inkml:trace>
  <inkml:trace contextRef="#ctx0" brushRef="#br0" timeOffset="26982">25824 1137 24575,'33'9'0,"0"1"0,18-4 0,8-1 0,0-2 0,-5-1 0,1-2 0,1-2-1143,-3 0 1,2-1 0,-1 0-1,-6 1 1143,11 2 0,-11-3 1397,2-22-1397,-51 17 744,-1-12-744,-12 7 0,11 2 0,-1 4 2429,10 2-2429,22 18 0,-8 0 0,4 7 0,-15 7 0,-9-13 0,-6 13 0,-14 2 0,-10 8 0,6-10 0,6-5 0</inkml:trace>
  <inkml:trace contextRef="#ctx0" brushRef="#br0" timeOffset="27582">26877 1548 24575,'-44'9'0,"11"3"0,20 18 0,9-6 0,4 6 0,15 10 0,-2 18 0,-4-22 0,0 0-467,-3 6 1,-3-1 466,-1-4 0,-4 0 0,-2 11 0,-1 2 0,-1-5 0,1-1 0,-2 2 0,1-2 0,-2 13 0,8-24 0,0-16 0,0-7 0,0-5 0</inkml:trace>
  <inkml:trace contextRef="#ctx0" brushRef="#br0" timeOffset="27999">25594 3906 24575,'41'-15'0,"-1"7"0,10 1 0,9 0 0,9 1 0,-2 1-1026,-7 0 1,-1 1 0,1 1 1025,6 3 0,1 1 0,-9-2 0,-14 1 0,-9-4 970,-7-16-970,-47-4 0,14 2 0,-19 7 0</inkml:trace>
  <inkml:trace contextRef="#ctx0" brushRef="#br0" timeOffset="28166">26295 3721 8191,'-6'-3'0,"3"3"5063,27 28-5063,3 0 2818,-3 16-2818,-7-17 1719,-17-3-1719,-17-9 6784,4-9-6784,-19 16 0,1-19 0,9 10 0,2-13 0,15 0 0</inkml:trace>
  <inkml:trace contextRef="#ctx0" brushRef="#br0" timeOffset="36172">31417 1052 24575,'0'0'0</inkml:trace>
  <inkml:trace contextRef="#ctx0" brushRef="#br0" timeOffset="37148">31471 1095 24575,'4'-11'0,"2"-9"0,10 1 0,-9-3 0,19 2 0,-17 8 0,18-3 0,-9 0 0,0 8 0,3-8 0,-5 13 0,13-4 0,3 12 0,5 7 0,-3 14 0,-2 17 0,-16 6-399,-3-16 0,-1 0 399,-9 32 0,4-8 0,-3 6 0,-9-11 0,-5 2 0,0 3-1130,2-2 0,0 3 0,0 0 0,0-2 1130,0-6 0,0-2 0,0 0 0,0 3 0,-2 9 0,-1 2 0,1 1 0,3-4-609,4 5 0,3-3 0,0 2 609,-4-8 0,-1 2 0,2 0 0,2-1 0,8 10 0,4-2 0,-1-4 0,-4 7 0,4-6 0,9-14 0,0-7 0,2 5 0,11-6 540,-8-18-540,9 3 4136,-4-24-4136,-6-1 2469,7-8-2469,3-18 0,-12 6 0,7-6 0,-21 11 0,-7 9 0,-33 21 0,11 7 0,-1 26 0,1 17 0,9-12 0,1 6 0,2 4 0,0 3-640,2-13 0,1 2 0,0 2 0,1 1 1,0 1-1,-1-1 640,0 5 0,1 2 0,-1 0 0,1 0 0,-1-2 0,1-3 0,-1-2 0,0-1 0,0-2 0,1-2 0,0-2 0,1 18 0,1-3 0,-5-9 0,-7-11 0,-3-6 0,5-3 0,-1-4 0,-26 7 0,8-29 0,1-5 0,3-12 3839,8 5-3839,-20-27 0,6 11 0,8-2 0,0-2 0,-12-15 0,16 16 0,8 1 0</inkml:trace>
  <inkml:trace contextRef="#ctx0" brushRef="#br0" timeOffset="47914">3427 8725 8191,'-11'0'0,"0"-5"5063,22 4-5063,15-4 0,11 8 0,7 4 0,-6 0 0,5 0 358,9-3 1,7 0 0,3 1-359,-12 1 0,2 1 0,1-1 0,4-1-114,2-2 1,4-3 0,2 0 0,1 0 0,0 1 113,-9 1 0,0 0 0,2 1 0,-2-1 0,0 0 0,-2 0 265,4-1 0,-2-1 1,-1-1-1,-1 1 0,-1 0-265,5 0 0,0 0 0,-2 0 0,-6 0 0,10 0 0,-3 0 0,5 0 0,-2 0 0,-15 0 0,-3 0 0,4 0 0,-4 0 0,1 0 1375,-15 0-1375,-14 0 3205,-8 5-3205,-3 1 0,-5 0 0,-4-2 0</inkml:trace>
  <inkml:trace contextRef="#ctx0" brushRef="#br0" timeOffset="59747">10560 9693 24575,'5'-11'0,"22"5"0,26-7 0,9 0 0,-21 6 0,7-2 0,0 2-1244,-1 2 0,0 2 0,4-2 1244,2-1 0,3-1 0,3 0 0,0 2 0,0 3 0,2 2 0,-1 0 0,-2-1 0,9-3 0,-3-1 0,4 2 0,-4 1 0,3 3 0,1-1 0,-3 1 0,-7-1 0,-3 0 0,1 0 0,3 0-610,2 0 0,2 0 1,2 0-1,-1 0 0,0 0 610,-2 0 0,-1 0 0,1 0 0,-2 0 0,-2 0-426,5 0 0,-2 0 0,-1 0 0,-2 0 426,-5 0 0,-1 0 0,-2 0 0,-3 0 0,-1 0 0,-2 0 0,2 0-409,15-1 0,4 1 0,1 1 409,-15 1 0,0 1 0,1 1 0,2-1 0,11 1 0,2 0 0,1 0 0,-3 1 0,-12-1 0,-3 0 0,1 0 0,1 0 0,9-1 0,2 0 0,1 0 0,-3 1 0,-9-1 0,-1 0 0,0 0 0,3 1 0,-2-1 0,3 0 0,0 0 0,1 0 0,-1 0-129,11 1 0,1 0 1,-1 0-1,0 0 129,-1 2 0,0 2 0,-2-2 0,-1-1 29,5-4 1,-1-1 0,-3 2-30,-5 7 0,-1 3 0,-4-2 0,6-8 0,-1 0 522,-7 7 0,2 3 0,2-2-522,4-4 0,3-2 0,3 1 0,-5 2 0,2 0 0,2 1 0,-3-2-78,-9-1 0,-1-2 0,1 1 1,1 0 77,-1 1 0,2 1 0,1-1 0,-1 1 0,-2-3 0,1-1 0,-1-2 0,-1 0 0,3 1 0,-2 4 0,3 0 0,0 2 0,0-2 0,-1-1 0,5-2 0,-1-2 0,0 0 0,-2 2 0,-4 3 0,0 2 0,-2-1 0,-3-1 0,21-3 0,-6-1 0,-10 5 0,-7-1 1870,3-5-1870,-5 6 2856,-18-4-2856,-25-21 0,1 13 0,-16-19 0</inkml:trace>
  <inkml:trace contextRef="#ctx0" brushRef="#br0" timeOffset="62517">24200 9718 24575,'21'0'0,"8"0"0,1 0 0,3 0 0,5 0 0,4 0 0,3 0 0,17 0 0,5 0-698,-14 0 0,2 0 1,1 0 697,0 0 0,1 0 0,-1 0 0,-3 1 0,-1-1 0,1-1 0,10-2 0,2-2 0,-2 1 0,-11 3 0,-1 1 0,1-2 0,8-5 0,3-2 0,-3 2 0,-12 5 0,-2 2 0,-2-1 0,12-4 0,-3-1 0,-12 6 0,-1 0 99,8-5 0,3-1-99,4 5 0,2 0 0,-12-6 0,2-2 0,0 3 0,3 4 0,0 2 0,-2-1 0,9-4 0,0-1 0,-7 2 0,3 0 0,-1 0-518,-7 3 0,-1 1 0,2-2 518,13-1 0,3-1 0,0 0 0,-3 0 0,0-1 0,-2 2 0,-9 2 0,-1 1 0,-2-2 0,20-4 0,-5 1 0,-19 4 0,1 2-337,21-1 1,5 0 336,-25 0 0,1 0 0,3 0 0,17 0 0,4 0 0,-1 0-568,-3 0 0,-2 0 0,-1 0 568,-7 0 0,-2 0 0,1 0 0,2 0 0,1 0 0,-2 0-292,-7 0 1,-1 0 0,1 0 291,5 0 0,2 0 0,-1 0 0,5 0 0,0 0 0,-2 0 0,7 0 0,-2 0 0,-1 0 0,-4 0 0,-15 0 0,0 0 0,11 0 0,2 0 439,-1 0 1,1 0-440,11 0 0,-1 0 0,-15 0 0,-3 0 0,-4 0 0,-3 0 0,17 0 301,-17 0 1,3 0-302,0 0 0,3 0 0,10 0 0,2 0 0,-4 0 0,-2 0 0,-11 0 0,-3 0 3211,26 0-3211,-25 0 1492,2 0-1492,-9 0 515,-1 0-515,-14 0 0,-27 0 0,10 0 0,-21 0 0</inkml:trace>
  <inkml:trace contextRef="#ctx0" brushRef="#br0" timeOffset="67464">10884 10714 24575,'-6'-5'0,"6"4"0,10-4 0,6 5 0,5-4 0,9 2 0,26-2 0,-3 4-558,-13 0 0,1 0 558,-5 0 0,2 0 0,21 0 0,6 0 0,-14 0 0,2 0 0,2 0 0,-6 0 0,2 0 0,1 0 0,-1 0-997,9 0 1,0 0 0,-2 0 996,-3 0 0,-2 0 0,-1 0 0,10 0 0,2 0 0,-6 0 0,4 0 0,2 0-428,-14 0 1,1 0 0,2 0 0,1 0 427,10 0 0,3 0 0,0 0 0,0 0 0,-4 0 0,0 0 0,-2 0 0,-1 0-816,7 0 0,-3 0 0,-1 0 816,-8 0 0,-1 0 0,-3 0 0,4 0 0,0 0-11,-6-4 0,4-1 0,1 1 11,-1 3 0,0 0 0,3 0 0,-4-1 0,2-2 0,0 0 0,-3 2 0,4 1 0,-3 2 0,2-1 0,8 0 0,3 0 0,-4 0 0,-12 0 0,-2 0 0,2 0 0,15 0 0,4 0 0,-1 0 0,-3 0 0,0 0 0,1 0 0,-7 0 0,1 0 0,1 0 0,-3 0 0,9 0 0,-3 0 0,1 0 0,-12 0 0,1 0 0,-1 0 0,-3 0 0,3 0 0,-4 0 0,0 0 0,18 0 0,-3 0 0,-18 0 0,-3 0 1112,0 0 0,-4 0-1112,4 0 1680,-2 0-1680,-15 0 3222,-23 0-3222,-16 0 0,0 0 0,-3 0 0</inkml:trace>
  <inkml:trace contextRef="#ctx0" brushRef="#br0" timeOffset="69180">30366 7922 8191,'0'-40'0,"0"8"5063,0 17-5063,6-5 2818,13-6-2818,18-7 0,1 10 0,5 4 0,-8 8 0,3 2 0,4-2 0,3-1 0,0 3 0,12 7 0,0 1 0,8-5 0,1 1 0,0 11 0,-4 3 674,-20-3 0,-5 1-674,-3 3 0,-5 3 6600,-3 6-6600,-10 7 0,-2 14 0,-9-4 0,-2 3 0,1-4 0,-2 1-546,-10 9 0,-1 0 546,9-4 0,-4 0 0,-10-1 0,-6 2 0,2 2 0,6 2 0,3 2 0,-2 1 0,-9 10 0,-1 3 0,2 2 0,9-5 0,4 3 0,0 0 0,1-5 0,-2-5 0,0-5 0,3 3 0,4 11 0,4 1 0,3-6 0,5-10 0,4-7 262,1-6 0,5-3-262,6 4 0,4-6 0,14-6 0,6-9 0,-21-18 0,-2-18 0,-12 8 1123,-8-13-1123,-29 72 0,-1 9 0,-2 15 0,10-21 0,-1 6 0,0 4 0,0 1 0,1-2-1357,-1-3 0,0-1 0,0 0 1,1 1-1,0 3 1357,3-1 0,1 2 0,0 2 0,0 0 0,1-3 0,0-2 0,-2 6 0,0-3 0,0-1 0,1 2-311,3-5 1,-1 1 0,1 1 0,1-1 0,0-4 310,-1 12 0,0-4 0,1-2-185,-1-1 1,0-2 0,-1-9 184,-3 10 0,-4-31 0,-1-21 5741,-17 2-5741,-16-27 0,3 9 0,-3-4 0,-5-17 0,0-4 196,3 10 0,1-1-196,2-8 0,4-2 0,8 3 0,5 2 0,-7-5 0,6-3 0</inkml:trace>
  <inkml:trace contextRef="#ctx0" brushRef="#br0" timeOffset="71713">27181 4992 8191,'7'0'0,"17"0"2490,18 0 0,10 0-2490,8 0 0,4 0 0,-9 0 0,2 0 0,-2 0 595,-8 0 0,-2 0 0,-3 0-595,5 0 0,-7 0 1866,0 0-1866,-34-4 1576,-2-3 0,-4 1 0,0 2 1</inkml:trace>
  <inkml:trace contextRef="#ctx0" brushRef="#br0" timeOffset="71947">27858 4897 24575,'16'5'0,"9"7"0,-12 0 0,2 10 0,-10-6 0,-5 1 0,0-1 0,-20 5 0,5-8 0,-13 12 0,7-12 0,13-2 0,-1-5 0</inkml:trace>
  <inkml:trace contextRef="#ctx0" brushRef="#br0" timeOffset="72431">28361 4754 24575,'-8'48'0,"6"15"0,-6-30 0,-1 1 0,2 13 0,1 0 0,1-5 0,-1-3 0,-4 22 0,6-29 0,2-48 0,5-14 0,1-6 0,-3-3 0,1-1-847,14-15 0,3-1 847,-9 10 0,3 2 0,15-6 0,3 2 0,-7 10 0,-1 3 0,-2 4 0,0 5 0,6 2 0,-16 23 0,-5 22 0,-18 6 0,-7 5 0,-5 19 0,-1 5 0,5-11 0,-2 1 0,1-2-361,-7 8 1,4-3 360,13-8 0,4-8 0,-2-15 0,9-13 0</inkml:trace>
  <inkml:trace contextRef="#ctx0" brushRef="#br0" timeOffset="72863">28445 5105 24575,'25'6'0,"-7"1"0,2 5 0,-14-2 0,3 1 0,-3-5 0,9-1 0,21-25 0,18 0 0,1-4 0,-17 11 0,-1 3 0,2 8 0,8-7 0,-21 9 0,-6 0 0,14 0 0,-10 0 0,22-8 0,-27 5 0,9-5 0,-12 8 0,0 0 0,1 0 0,-7 0 0,-5 0 0</inkml:trace>
  <inkml:trace contextRef="#ctx0" brushRef="#br0" timeOffset="73397">29236 4780 8191,'5'-11'0,"-4"10"5063,3 11-5063,-4 7 2818,0 24-2818,0-1 859,-4 3 1,-1 3-860,-1-5 0,0-1 3392,0 2 0,0-2-3392,-2 10 0,3-35 0,4-36 0,11-28 0,9-12-447,-4 29 1,1 3 446,7-4 0,0 19 0,-11 9 0,-1 14 0,-6 3 0,-5 4 0,-6 4 893,-1-8-893,-5-2 0,6-10 0,1-1 0,5-4 0</inkml:trace>
  <inkml:trace contextRef="#ctx0" brushRef="#br0" timeOffset="73580">29614 4747 24575,'0'16'0,"4"0"0,-7 10 0,-13 8 0,7-14 0,-10 2 0</inkml:trace>
  <inkml:trace contextRef="#ctx0" brushRef="#br0" timeOffset="73714">29626 4826 24575,'28'-18'0,"23"-1"0,1 2 0,-1 6 0,-10-2 0,-24 3 0,-11 3 0,0-3 0</inkml:trace>
  <inkml:trace contextRef="#ctx0" brushRef="#br0" timeOffset="74931">29010 5722 24575,'-5'-21'0,"4"-6"0,-13 25 0,-3-16 0,-15 16 0,3-8 0,0 10 0,4 13 0,3 0 0,1 16 0,10 2 0,20 17 0,3-6 0,4-9 0,2 1 0,-3-1 0,-2 2 0,-2 7 0,-2 2 0,0 0 0,-3-2 0,-5-8 0,-2 0 0,2 2 0,-2 0 0,-7 23 0,7-25 0,0 1 0,-14 23 0,13-13 0,2-14 0,15-1 0,3-12 0,2 1 0,-1-12 0,-12 3 0,2-9 0,-9 4 0</inkml:trace>
  <inkml:trace contextRef="#ctx0" brushRef="#br0" timeOffset="75597">28056 7562 24575,'49'0'0,"-9"-5"0,2-1 0,-1 5 0,0-1-1020,9-3 1,0-1 1019,-13 1 0,0 0 0,5 0 0,-3-1 0,1-6 656,8-1-656,-38 12 337,5 11-337,-3-1 0,-1 24 0,-7-15 1046,-4 11-1046,-15-8 0,6-10 0,-12-1 0,10-10 0,5 0 0,1 0 0</inkml:trace>
  <inkml:trace contextRef="#ctx0" brushRef="#br0" timeOffset="80879">29740 7851 8191,'-5'-11'0,"-1"2"5063,-9 9-5063,-1 0 2818,-5 0-2818,1 6 1719,-1 1-1719,-9 23 6784,11-14-6784,-1 12 0,9-13 0,9 10 0,11 15 0,3-9 0,3 0 0,20 24 0,-17-25 0,0-1 0,7 12 0,-6 14 0,-12-18 0,-3 1 0,-3 2 0,-2 1 0,-3 0 0,-3-2 0,-3 9 0,1-19 0,9-14 0,0 0 0,17 1 0,-8-5 0,14 2 0,-12-12 0,0 4 0,4 1 0,6-4 0,5 4 0,1-12 0,-11 4 0,-7-4 0</inkml:trace>
  <inkml:trace contextRef="#ctx0" brushRef="#br0" timeOffset="116331">25335 14236 24575,'25'0'0,"4"0"0,33 0 0,-5 0 0,-1 0 0,-6 0 0,5 0-1496,9 0 0,4 0 1496,-7 0 0,4 0 0,2 0 0,-5 0 0,2 0 0,0 0 0,-2 0 0,-8 0 0,-1 0 0,0 0 0,0 0 0,7 0 0,2 0 0,-2 0 0,-2 0 0,5 0 0,-2 0 0,-2 0 0,1 0 0,-1 0 0,-2 0-723,10 0 0,-2 0 723,-2 0 0,-4 0 0,-13 0 0,0 0 0,12-1 0,2 2 0,-14 2 0,1 2 0,-1-1 0,9-3 0,-2 1 0,2 4 0,-5-1 1010,-2-5-1010,-1 0 0,-20 0 0,-3 0 1401,-23 0-1401,-32-15 0,18 11 0,-21-11 0</inkml:trace>
  <inkml:trace contextRef="#ctx0" brushRef="#br0" timeOffset="118313">3524 15109 24575,'29'0'0,"-7"0"0,14 0 0,3 0 0,2 0 0,6 0 0,13 0 0,3 0-1141,-19 0 1,1 0 0,0 0 1140,3 0 0,0 0 0,-1 0 0,7 0 0,1 0-72,-5 0 1,4 0-1,0 0 72,4-1 0,1 1 0,3 1 0,-7 1 0,2 2 0,1-1 0,0 0-593,3-2 0,0 0 0,1-1 0,-1 1 593,3 2 0,1 0 0,-1 1 0,-2-2 0,-9-1 0,-2-1 0,0-1 0,2 1 0,12 0 0,2 0 0,-1 0 0,-5 0-893,-5 0 1,-5 0 0,2 0 892,-4 0 0,2 0 0,0 0 0,0 0 0,12 0 0,-2 0 0,1 0 0,-2 0 0,1 0 0,-2 0 0,-2 0 0,-2 0 0,2 0 345,3 1 1,1-1 0,-1-1-346,-8-2 0,0-2 0,2 1 0,-5 3 0,2 0 0,1 1 0,-1-1-84,0-2 0,0 0 0,0-1 0,-1 2 84,13 1 0,-1 1 0,-4 1 0,9-1 0,-3 0 0,-18-1 0,2 1 0,-3 1 911,8 4 1,0 0-912,-5-4 0,2-1 0,-2 1 0,6 4 0,-2 0 1077,3-4 0,-3-2-1077,-16 1 0,1 0 446,11-1 1,3 2-447,-4 4 0,2 0 0,10-4 0,2 1 0,-1 3 0,0-1-280,5-3 1,-1-2 279,-11 1 0,1 0 0,-8 4 0,1 0 0,-1-1 67,8-2 1,-1 1-68,11 8 0,1 1 0,-7-10 0,-4 0 563,-14 9 1,-3-1-564,28-7 0,-30 6 0,-9-8 0,-6 0 0,-9 0 0</inkml:trace>
  <inkml:trace contextRef="#ctx0" brushRef="#br0" timeOffset="120047">11261 15172 24575,'21'0'0,"0"0"0,8 0 0,1 0 0,33 0 0,-18 0 0,3 0 0,6 0 0,0 0 0,-2 0 0,-1 0 0,2-1 0,0 2 0,-7 4 0,3 0-260,-6-4 1,4-1 0,0 1 259,4 6 0,2 1 0,0-1-1000,6-5 0,0-2 0,-1 1 1000,-9 2 0,-2 1 0,-1 0 0,18 2 0,-4-1-42,-18-3 1,-2-1 41,8 4 0,2 1 0,3-1 0,-1 0 0,-3-4 0,-1 0-372,-3 4 0,-1 0 372,19 6 0,-12-9 0,5-1 0,8 4 0,4 1 0,-11-5 0,2-2 0,0 1 0,-2 0 0,-2 0 0,1 0 0,-1 0 0,1 0 0,-4 0 0,5 0 0,0 0 0,-9 0 0,2 0 0,-1 0 0,0 0 0,-1 0 0,4 0-1005,-3 0 1,2 0 0,1 0 0,-1 0 1004,6 0 0,-1 0 0,3 0 0,-2 0 0,4 0 0,-2 0 0,-5 0 0,10 0 0,-3 0 0,-2 0 0,3 0 0,0 0 174,-4-1 0,0 1 0,2 1-174,4 2 0,2 2 0,2-1 0,-8 0 0,3 0 0,0 0 0,-2 0 0,6 1 0,-1 1 0,-3-1-562,-5 0 1,-1-1-1,-4-1 562,6-3 0,0 0 0,-11 4 0,3 1 0,0-1 70,-3-3 1,0-1-1,0 2-70,3 4 0,0 2 0,-3-2 0,1-5 0,-5 0 0,5 8 4272,-34-9-4272,-5 0 1971,-8 0-1971,-16-9 700,-12 7 0,5-6 1,4 8-1</inkml:trace>
  <inkml:trace contextRef="#ctx0" brushRef="#br0" timeOffset="121478">20191 15405 24575,'25'0'0,"6"0"0,4 0 0,5 0 0,6 0 0,-5 0 0,6 0 0,15 0 0,7 0-1144,-22 0 1,4 0 0,1 0 0,-1 0 1143,13 0 0,-1 0 0,0 0 0,-12 0 0,1 0 0,0 0 0,-3 0-452,6 1 0,-2-1 0,3-1 452,-6-1 0,3-2 0,1 0 0,1 1 0,3 2 0,2 1 0,0 0 0,2-2-336,-9-2 1,0-1-1,2-2 1,-1 2 0,0 1 335,13 2 0,0 2 0,-1 0 0,-3-1-650,2-3 0,-4-2 0,-1 3 650,-8 2 0,-1 2 0,-4-1 0,3 1 0,0-2 841,-6-3 0,4 0 1,0 0-842,1 3 0,1 1 0,3-2 0,-3-3 0,3-2 0,0-1 0,0 3-403,1 3 0,-1 2 0,1 0 0,-4-1 403,6-3 0,-4 0 0,3 0 0,10 3 0,2 1 0,-2 1 121,-14-1 1,-2 0 0,3 0-122,-2 0 0,2 1 0,2-1 0,-1-1 0,2-1 0,1-2 0,-1 0 0,-2 2 0,5 0 0,-2 2 0,3-1 0,-5-2 0,2-1 0,1 1 0,-2 1 0,8 1 0,-2 1 0,4 1 0,-6-1 0,3 0 0,1 0 0,-1 0-222,-1 0 1,0 0 0,-1 0 0,-3 0 221,5 0 0,-3 0 0,-1 0 0,-7 0 0,0 0 0,-5 0 190,0 0 1,-1 0-191,20 0 0,3 0 0,-24 0 0,0 0 0,2 0 722,13 0 0,3 0 0,-2 0-722,-5 0 0,-2 0 0,-1 0 0,14 0 0,-2 0 0,3 0 0,-3 0 0,-15 0 0,-1 0 644,8 0 0,0 0-644,-7-5 0,-4 1 0,15 2 4100,-15-7-4100,-25 9 227,1 0-227,-4-5 234,-13-10 0,-1 7 1,-9-6-1</inkml:trace>
  <inkml:trace contextRef="#ctx0" brushRef="#br0" timeOffset="123928">30671 12804 8191,'-11'-27'0,"3"-8"5063,8 16-5063,0-10 2818,4 17-2818,-3-6 1719,13 9-1719,0-16 6784,30-12-6784,-1 12 0,6 1 0,8 0 0,3 3 0,1 3 0,0 5 0,3 5 0,-4 5 0,-23 5 0,-3 2 0,1 0 0,-3 3 0,1 10 0,-11 1 0,-15-3 0,7-3 0,-13 8 0,4 30 0,-13 0 0,-2 6 0,9-6 0,-2 3-762,-8-7 1,-3 2 0,3-2 761,8 5 0,1-1 0,-3-6 0,-3 2 0,3-1-233,3 17 1,4 0 232,2-17 0,1 0 0,1-2 0,3 11 0,3-5 0,2-14 0,4-4 0,20 12 0,5-23 0,-10-14 0,1-4 0,-1-8 0,-1-3 0,30-9 2225,-23-16-2225,-25 10 524,-3 3-524,-15 5 0,-2 5 0,-30 27 0,4 9 0,-2 19 0,1 11 0,13-8 0,2 3 0,2 5-849,1 2 0,1 4 0,0 3 1,2 1 848,1-8 0,0 2 0,1 1 0,1 0 0,2-1-888,2-4 0,1-1 0,1 0 1,1 0-1,-1-1 888,-1 9 0,0 0 0,0-3 0,3-2 0,4 0 0,2-4 0,0 0-1397,-4 2 1,-1 0 0,2-5 1396,4-2 0,0-4 0,-5 1 0,-2-7 0,1-15 0,-9-17 1681,-7-13-1681,-36-25 0,17 9 0,-4-3 0,1 3 0,-2-1 0,0 1 1330,-10-2 0,1 1-1330,2 1 0,3 2 0,-10 0 1585,16 2 0,17 8 0,4 2 0</inkml:trace>
  <inkml:trace contextRef="#ctx0" brushRef="#br0" timeOffset="128362">32240 12543 24575,'0'11'0,"-9"-5"0,7 3 0,-16-1 0,10 3 0,-27 21 0,-16 9 0,15-12 0,-1-1 0,3-7 0,1-1 0,-15 14 0,23-25 0,27 0 0,13-9 0,16 0 0,9 0 0,6 0 0,4 0 0,8-4 0,0-1 0,-8 6 0,-10-4 0,-21-11 0,-21 12 0,-43-4 0,6-9 0,5 6 0,-5-1 0,-4-6 0,-1-1 0,-3 0 0,2 2 0,10 6 0,4 0 0,-8-13 0,20 14 0,5-3 0,4 0 0,10 20 0,16 3 0,-1 11 0,10 11 0,-10-11 0,9 22 0,3 5 0,-2-2 0,-2-11 0,-16-14 0,3-20 0,-9-20 0,19-15 0,-17-25 0,12 1 0,-6-9 0,-1 17 0,7 6 0,-3 18 0,-6 12 0,3 1 0,-7 2 0,7 8 0,-3-9 0,0 9 0,-1-4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53:43.952"/>
    </inkml:context>
    <inkml:brush xml:id="br0">
      <inkml:brushProperty name="width" value="0.05292" units="cm"/>
      <inkml:brushProperty name="height" value="0.05292" units="cm"/>
      <inkml:brushProperty name="color" value="#A020F0"/>
    </inkml:brush>
  </inkml:definitions>
  <inkml:trace contextRef="#ctx0" brushRef="#br0">25984 707 24575,'3'0'0,"4"0"0,25-7 0,13-4 0,13 0 0,7-1-512,-10 2 1,4-2 0,-2 1 511,-5 3 0,0 2 0,-4-1 0,5 1 0,-12 2 498,-23 4-498,-34 0 0,-5 0 0,4 0 0</inkml:trace>
  <inkml:trace contextRef="#ctx0" brushRef="#br0" timeOffset="250">26428 623 24575,'0'47'0,"0"2"0,0-3 0,0 5 0,1 5 0,-2 3 0,-2-10 0,-1 2 0,1-2 0,3 15 0,-2-4-409,-8-12 1,1-5 408,7 5 269,-6-24-269,8-19 33,0-10 1,0-3 0,0-1 0</inkml:trace>
  <inkml:trace contextRef="#ctx0" brushRef="#br0" timeOffset="554">26489 1138 12140,'32'0'0,"16"15"1822,-16 3 0,-1 5-1822,-3 1 0,-3 1 1182,-3 5 1,-5 1-1183,-5 15 1387,3-11-1387,-14-9 4064,0-6-4064,-16-14 934,7-7-934,-19-13 41,24-11-41,-10-34 0,18 21 0,5-1 0,1 5 0,4 1 0,3 0 0,2 7 0,7 12 0,-9 7 0</inkml:trace>
  <inkml:trace contextRef="#ctx0" brushRef="#br0" timeOffset="933">26997 1139 10944,'0'-11'0,"-4"0"4995,-20 24-4995,-4 29 1186,8-8 0,3 3-1186,5-4 0,3 0 0,-1 17 1358,15-30-1358,6-14 4906,28-29-4906,5-9 0,-1-7 0,-7 6 0,-24 26 0,-2 6 0,0 12 0,-3 5 0,-1-4 0,1-3 0</inkml:trace>
  <inkml:trace contextRef="#ctx0" brushRef="#br0" timeOffset="1437">27204 1186 24575,'0'15'0,"-6"6"0,5 2 0,-5-2 0,30-30 0,-1 0 0,11-3 0,3 2 0,5 6 0,15 15 0,-31 2 0,-4-3 0,-6-4 0,-1-6 0,4-12 0,0-6 0,7-12 0,-3 13 0,-5 3 0,-7 23 0,0 2 0,-10 10 0,10 0 0,-10-5 0,-5 4 0,-3-13 0,-13 8 0,4-13 0,-5 4 0,3-15 0,-1-11 0,11-2 0,-1 2 0,9 11 0</inkml:trace>
  <inkml:trace contextRef="#ctx0" brushRef="#br0" timeOffset="1716">27941 799 9870,'0'16'0,"0"9"2157,6 23 0,0 13-2157,-4-9 0,-1 4 0,-1 3 0,1-5 0,-1 3 0,0 0 0,-1 0 0,1-4 0,0 0 0,0-1 0,-3-3 0,-3 5 0,-1-3 0,0-7 0,-5 19 2686,-3-41-2686,-1-22 399,-4-25 1,11 19 0,-6-19 0</inkml:trace>
  <inkml:trace contextRef="#ctx0" brushRef="#br0" timeOffset="2234">27857 1312 24575,'58'-30'0,"-1"0"0,-15 6 0,-2 3 0,-6 8 0,-5 4 0,-5 0 0,-14 5 0,-18 20 0,-11 17 0,2 7 0,6 7 0,21-31 0,8-21 0,2-25 0,-7-15 0,-4-4 0,-9 15 0,5 15 0,5 15 0,7 13 0,0 3 0,22 32 0,-9-9 0,2 7 0,-23-24 0,-16-13 0,-4-47 0,17 2 0,6-4 0,0 1 0,3-1 0,5-6 0,1 6 0,9 9 0,-7 21 0,-15 9 0,1 5 0</inkml:trace>
  <inkml:trace contextRef="#ctx0" brushRef="#br0" timeOffset="3217">28547 996 24575,'0'30'0,"0"3"0,0-6 0,0-3 0,0-13 0,25-25 0,21-16 0,-16 12 0,1 0 0,20-14 0,-11 41 0,-23 2 0,-2 13 0,-1-17 0,-8 7 0,5-12 0,12 7 0,-5-9 0,10 0 0,-7 0 0,-1-6 0,1 5 0,-1-6 0,2 12 0,3-4 0,-7 4 0,2-5 0,-14-5 0,8-1 0,-12-4 0,2 3 0,-5 7 0,-4 6 0,10 0 0,10-1 0,0-14 0,5-3 0,-8-9 0,-11 18 0,3 1 0,-5 22 0,12-4 0,1-5 0,33-2 0,-12-30 0,19 2 0,-25-6 0,-13 8 0,-9 32 0,-5-6 0,0 19 0,0 2 0,6-3 0,0 0 0,1-7 0,3-14 0,-9-2 0,4-4 0</inkml:trace>
  <inkml:trace contextRef="#ctx0" brushRef="#br0" timeOffset="3633">26289 1473 10407,'48'0'0,"0"0"0,6 0 0,6 0 0,6 0-246,-9-2 1,5-1-1,3-1 1,0 1 0,-1 1 245,-5 1 0,-1 0 0,-1 1 0,3 0 0,2-1 0,-6-1 0,2 1 0,2-1 0,1 0 0,0 0 0,-3-1 0,-2 1-71,7-1 0,-2 0 1,-2 0-1,-1 1 0,1 0 71,2 1 0,0 1 0,-1 0 0,-1 0 0,-4-3 344,0-2 1,-2-2 0,-4 0 0,-6 2-345,2 4 0,-8-1 2090,5-9-2090,-24 6 4061,-23-1-4061,-11 0 1518,-14-7 1,11 11-1,2-7 1</inkml:trace>
  <inkml:trace contextRef="#ctx0" brushRef="#br0" timeOffset="6233">30811 557 24575,'0'-11'0,"0"0"0,-5 0 0,-10-1 0,-3 6 0,-3-1 0,5 7 0,1 7 0,-2-6 0,1 10 0,-5-1 0,2 11 0,-9 18 0,13 6 0,-14 7 0,25-5 0,-8-15 0,1 2 0,8 4 0,4 1 0,-6 5 0,1 1 0,6-6 0,2-2 0,-2 11 0,13-22 0,0-2 0,6-10 0,8 0 0,-12-10 0,3-4 0,-1-12 0,-1-1 0,7-16 0,3-22 0,-8 2 0,-3-4 0,-11 20 0,-15 49 0,7 3 0,-6 28 0,8-8 0,0-3 0,4-10 0,-2-6 0,2-19 0,-4 3 0,0-9 0</inkml:trace>
  <inkml:trace contextRef="#ctx0" brushRef="#br0" timeOffset="6435">30712 958 24575,'16'-6'0,"9"-5"0,8 9 0,2-16 0,-4 14 0,-16-8 0,-6 12 0</inkml:trace>
  <inkml:trace contextRef="#ctx0" brushRef="#br0" timeOffset="6953">31024 741 24575,'0'38'0,"0"8"0,0 11 0,0 3 0,0-11 0,0-11 0,0-18 0,0 1 0,0-4 0,-5-7 0,3-10 0,-2-10 0,4-14 0,10-39 0,-3 24 0,3-2 0,4-15 0,5 0 0,6 14 0,1 3 0,-8 6 0,1 5 0,23 8 0,-21 19 0,-3 16 0,-7 11 0,-5 2 0,-11-3 0,-1-10 0,-10-4 0,-9 1 0,-3 0 0,-4-4 0,16-2 0,6-6 0</inkml:trace>
  <inkml:trace contextRef="#ctx0" brushRef="#br0" timeOffset="7216">31458 668 24575,'37'-6'0,"13"-4"0,-6-5 0,1 5 0,-29-1 0,-1 5 0,-9 0 0,-1 2 0</inkml:trace>
  <inkml:trace contextRef="#ctx0" brushRef="#br0" timeOffset="7399">31634 620 8191,'-15'26'0,"8"30"2474,2-13 1,2 3-2475,2 6 0,2 0 0,-2-16 0,2-3 2832,3 16-2832,-2-34 433,2-4 0,-4-5 1,0-2-1</inkml:trace>
  <inkml:trace contextRef="#ctx0" brushRef="#br0" timeOffset="8084">32037 646 24575,'40'-17'0,"0"7"0,-9 4 0,-1 6 0,-18 5 0,-2 10 0,-20 8 0,2 13 0,-3-11 0,5-1 0,6-13 0,5 4 0,6 2 0,5 0 0,-4 2 0,-2-7 0,-32 3 0,-2-9 0,-28-1 0,10-5 0,11 0 0,14 0 0</inkml:trace>
  <inkml:trace contextRef="#ctx0" brushRef="#br0" timeOffset="9570">30258 394 24575,'0'47'0,"0"19"0,1-21 0,-2 4 0,-4 2 0,-2 3-1128,3-4 0,-1 4 0,-1 1 1128,-4 0 0,-2 1 0,1 1 0,1 5 0,2 1 0,-1-1 0,-2-2 0,0-1 0,2-4 0,1 0 0,2-6 0,1-10 0,0-7 1061,-1-3-1061,5-8 555,-5-5-555,10-10 0,24-3 0,17-16 0,14 11 0,-26-7 0,-1-1 0,3 8 0,2 2 0,22-5 0,7 0-81,-15 1 1,2-1-1,3 2 81,-3 1 0,3 2 0,0 0 0,-2-1-1016,8-3 1,-3-1-1,0 1 1016,-1 4 0,-2 0 0,-2 0 0,9 0 0,0 0 0,-9 1 0,3-1 0,0-1-310,2-2 0,1-2 0,1 1 310,5 3 0,0 1 0,-3-2 0,-12-2 0,-2-1 0,-2 2 0,12 2 0,-4 2 0,-16 0 0,-2-2 0,0-4 0,-1 0 0,28 3 0,-28-4 0,1 2 788,-2 3 1,-1 2-789,2-1 0,-3 0 3175,15 0-3175,-23-5 1235,-10 4-1235,-4-4 0,-1 5 0,1 0 0,-5-5 0,4-11 0,-9-1 0,4-9 0,-5-20 0,-9-13 0,8 14 0,0-5 0,-2 2 0,0-4 0,1 0 0,1 3 0,1 0 0,1-1-285,1-10 1,2-2-1,0 1 285,0 8 0,0 1 0,2 2 0,1 5 0,2 0 0,-1 3 0,-2-7 0,1 3 0,3 9 0,-2 3 0,-5-4 0,5-17 0,-8 15 0,-5-7 0,-13 31 0,4 1 854,-13 14-854,-38-4 0,19 10 0,-5 2-567,-1-6 0,-4-1 0,-2 2 567,-3 5 0,-1 2 0,0-2-1023,5-5 0,1-2 1,1 1 1022,0 3 0,1 1 0,2-1 0,-10-4 0,-3 0 0,15-1 0,-4 1 0,-2 0 0,0 1 0,-6 1 0,0 1 0,-2 1 0,-3 0 0,12-1 0,-3-1 0,-2 0 0,1 1 0,0 0 0,4 1-746,-1 1 0,2 1 0,1 1 0,1-1 1,0-1 745,-9-1 0,0-1 0,2 1 0,6 2 0,-13 9 0,5 1 0,13-10 0,-1-2 0,3 1 0,-6 5 0,3 1 0,-1-1 0,4-3 0,4-5 0,27 4 0,10-6 0</inkml:trace>
  <inkml:trace contextRef="#ctx0" brushRef="#br0" timeOffset="21016">15193 6146 24575,'-7'0'0,"18"6"0,12-5 0,17 5 0,-3-6 0,12 0 0,-7 0 0,22 0 0,-28 0 0,3 0 0,16 0 0,2 0-940,-3 0 0,-1 0 940,6 0 0,-1 0 0,-13 0 0,1 0-288,19 0 1,2 0 287,-4 0 0,1 0 0,-15 0 0,1 0 0,-2 0 0,18 0 0,-4 0 0,-14 0 0,-1 0 0,10 0 0,1 0 0,-6 0 0,1 0 0,-9 0 0,2 0 0,1 0 0,10 0 0,2 0 0,-3 0 0,7 0 0,-3 0 0,-14 0 0,2 0 0,-3 0 0,9 1 0,-2-2 0,4-4 0,3-1 0,-12 5 0,3 1 0,0-1 0,0-2 0,-1-1 0,-1 0 0,10-2 0,-1 1 0,5 4 0,-1-1 0,-17-4 0,-1 1 0,8 4 0,0 2 0,-7-1 0,-2 0 0,-7 0 0,-2 0 0,22 0 0,-9 0 0,-11 0 0,3 0 0,4 0 0,3 0 0,11 0 0,0 0-406,-12 0 1,-1 0 405,-2 0 0,-1 0 0,16 0 870,-14 0 0,4 0-870,1 0 0,3 0 0,-2 0 0,4-1 0,1 2-1399,3 2 0,0 2 1,0-1 1398,-5-3 0,0-1 0,-1 2 0,1 1 0,0 2 0,-3-2-160,3-2 0,0-2 160,-4 1 0,3-1 0,1 2 0,-1 3 0,0 1 0,2-2-520,-1-1 0,3-2 0,0 0 0,-3 1 520,2 3 0,-2 1 0,-1-1 0,1-3 0,0-2 0,-5 1-105,0-1 1,0 2 104,14 4 0,4 1 0,-18-4 0,1-2 0,1 1 1075,4 3 0,1 0 0,1 0-1075,6-3 0,2-2 0,-5 1-567,4-1 1,-4 2 566,6 4 0,-3 1 0,-23-5 0,-1 0 1409,12 5 1,3-1-1410,4-4 0,2-2 0,-9 1 0,1 0 0,2 0 0,2 0 0,1 0 0,4 0 0,-4 0 0,2 0 0,2 0 0,-2 0-471,-5 0 1,-1 0 0,0 0 0,2 0 470,7 0 0,3 0 0,-1 0 0,-1 0 0,-8 0 0,-1 0 0,-1 0 0,-2 0 0,4 0 0,-1 0 0,-2 0 0,0 0 0,-2 0 0,-2 0 278,0 0 1,1 0-279,19 0 0,2 0 0,-22 0 0,-1 0 0,2 0 334,8 1 0,2-1 1,-1-1-335,-2-2 0,0-1 0,-4 0-822,6 3 0,-3 0 822,-2-5 0,-4 1 0,10 5 2163,9-9-2163,-31 8 0,0 0 0,4-3 0,0-1 0,22 5 0,-5 0 177,-25 0-177,8 0 650,-15 0-650,2 0 2395,-5 0-2395,-8 0 0,-15-17 0,5 12 0,-15-12 0</inkml:trace>
  <inkml:trace contextRef="#ctx0" brushRef="#br0" timeOffset="23416">22276 3499 24575,'-6'9'0,"1"11"0,5 20 0,0 2 0,0-4 0,0 4 0,0-7 0,0 1 0,0 12 0,0-2 0,0 14 0,-5-19 0,4-22 0,-9-29 0,9-11 0,-14-28 0,12 6 0,4-4 0,2 0 0,4-3 0,9-14 0,5 1 0,-3 22 0,1 5 0,2 4 0,1 8 0,8 12 0,-12 27 0,8 9 0,-29 34 0,7-7 0,-12 4 0,8-24 0,5 2 0,5-11 0,4 8 0,-3-8 0,-5 4 0,-6 2 0,-18 3 0,4 0 0,-20-5 0,15-6 0,-2-12 0,5 1 0,0-9 0,-5 0 0,-9-12 0,11-9 0,-1 4 0,14-1 0</inkml:trace>
  <inkml:trace contextRef="#ctx0" brushRef="#br0" timeOffset="24067">22652 3741 11351,'-5'-15'0,"4"3"4934,-13 2-4934,7 5 2301,-4 14-2301,0 12 1309,10 11-1309,-5 0 4680,10-7-4680,7-14 0,1-11 0,16-13 0,-5-6 0,8-2 0,-10 8 0,-6 12 0,-4 2 0,21-11 0,-12 0 0,18-12 0,-18 8 0,6 2 0,0 4 0,2 13 0,-6 7 0,-6 4 0,-10 4 0,-10-2 0,-20 7 0,-9-11 0,2-1 0,6-13 0,14-9 0,5 2 0,2-4 0,4 7 0</inkml:trace>
  <inkml:trace contextRef="#ctx0" brushRef="#br0" timeOffset="24351">23041 3747 8191,'20'0'0,"17"-15"5063,0 2-5063,1-13 2818,-21 10-2818,-16 5 1719,-22 21-1719,7-1 6784,-7 16-6784,10 0 0,9-1 0,10 1 0,9-14 0,10-7 0,9-18 0,3 0 0,7-19 0,-17 20 0,-9-2 0</inkml:trace>
  <inkml:trace contextRef="#ctx0" brushRef="#br0" timeOffset="25152">23571 3353 8191,'0'-7'0,"6"30"5063,-5 31-5063,3-13 0,-2 2 0,-1-8 0,-2-1 0,1 21 2818,0-27-2818,0-11 1719,-4-7-1719,9-33 6784,3-2-6784,23-26 0,5 22 0,0 9 0,-11 13 0,-10 24 0,-4-3 0,-5 15 0,8-17 0,6-27 0,11 4 0,-4-19 0,-3 23 0,-9 2 0,5 18 0,6-5 0,5 6 0,-5-10 0,-1-10 0,-4 5 0,0-10 0,-1 10 0,1-4 0,-9 9 0,6-2 0,-11 7 0,17-8 0,-6 4 0,7-14 0,-13-7 0,-3-2 0,-26-5 0,8 16 0,-14-2 0,8 9 0,3 0 0,2 5 0,5 1 0,5 0 0,0-1 0</inkml:trace>
  <inkml:trace contextRef="#ctx0" brushRef="#br0" timeOffset="25517">24427 3458 8191,'0'-16'0,"-4"6"5063,-7 5-5063,-1 5 2818,1 9-2818,1 12 1719,9 2-1719,5-2 6784,13-12-6784,4-15 0,0-1 0,-4-9 0,-3-33 0,-3 4 0,-2-3 0,-2 6 0,-2 1 0,-2-3 0,-1 19 0,-4 39 0,-1 17 0,0 5 0,3 28 0,0-10 0,0-37 0</inkml:trace>
  <inkml:trace contextRef="#ctx0" brushRef="#br0" timeOffset="25985">24667 3416 24575,'22'-10'0,"-6"-6"0,0 0 0,-10 0 0,-6 6 0,-15 5 0,-2 26 0,-5-1 0,12 10 0,4-10 0,15-14 0,7 3 0,15-8 0,5-2 0,-2-14 0,2-15 0,-11-22 0,-16 20 0,0-5 0,6-24 0,-2-2 0,-8 10 0,-6 15 0,-2 32 0,-2 62 0,-2-13 0,-2 8 0,4-4 0,6 0 0,4-5 0,1 8 0,2-34 0,-4-12 0</inkml:trace>
  <inkml:trace contextRef="#ctx0" brushRef="#br0" timeOffset="26449">22188 4530 24575,'25'-22'0,"6"1"0,1 6 0,8 0-1735,8-2 1,8-1 0,4 0 1734,-2 0 0,2-1 0,5 0 0,2 0-905,-7 3 1,3 1 0,2-1 0,1 1-1,0-1 1,-3 1 904,-7 2 0,-2-1 0,0 1 0,0 0 0,0 0 0,0 0-235,1 1 1,2 0 0,0 0-1,-1 1 1,-2 1 0,-4 0 234,4-1 0,-4 1 0,-2 1 0,2-1-101,6-1 0,1 0 0,0 0 0,-5 2 101,-4 2 0,-3 2 0,-2-1 518,20-7 1,-13 3-519,-29 8 4496,-41-2-4496,-26 4 0,9 0 0,0 0 0,-8 0 0,-3 0 0</inkml:trace>
  <inkml:trace contextRef="#ctx0" brushRef="#br0" timeOffset="41348">26043 4576 24575,'3'0'0,"5"-9"0,33-19 0,-3-8 0,-7 7 0,1-2 0,-5 3 0,2 0 0,4 1 0,4-1 0,-1 0-286,15-12 0,0 1 286,0 1 0,-1 2 70,-15 11 1,-7 3-71,-9-2 0,-19 18 0,-1 1 0,-4 5 0</inkml:trace>
  <inkml:trace contextRef="#ctx0" brushRef="#br0" timeOffset="41599">26604 4037 24575,'41'-27'0,"2"13"0,7-1 0,-16 25 0,-14-3 0,-14 8 0,-1 0 0,-18 9 0,-3 12 0,-6 5 0,7-1 0,9-18 0,6-8 0</inkml:trace>
  <inkml:trace contextRef="#ctx0" brushRef="#br0" timeOffset="41967">26447 4932 24575,'28'-26'0,"-3"5"0,4-3 0,14-11 0,4-1-2043,-3 1 0,2 1 2043,8-5 0,-2 3 631,-17 14 0,-2 0-631,6-2 0,-3 0 0,2-1 667,4-6-667,-42 15 0,4 4 0,-10 3 0</inkml:trace>
  <inkml:trace contextRef="#ctx0" brushRef="#br0" timeOffset="42199">27047 4412 24575,'50'0'0,"-7"23"0,-22-8 0,-14 19 0,-22-1 0,1-4 0,0 6 0,9-19 0,5-7 0</inkml:trace>
  <inkml:trace contextRef="#ctx0" brushRef="#br0" timeOffset="42517">27137 5139 24575,'21'-25'0,"8"-2"0,8-4 0,4 0 0,5-2 0,-8 10 0,3 1 0,-1-1-873,-1-1 1,-1-1 0,1 2 872,22-9 0,-6 3 66,-2-2-66,-25 8 0,-14 6 0,-14 11 0,0 2 0</inkml:trace>
  <inkml:trace contextRef="#ctx0" brushRef="#br0" timeOffset="42750">27707 4670 24575,'41'-8'0,"5"2"0,-24 12 0,11 13 0,-21 1 0,1 25 0,-31-7 0,8-2 0,-15-8 0,19-17 0,-8-5 0,12-1 0,-7-5 0</inkml:trace>
  <inkml:trace contextRef="#ctx0" brushRef="#br0" timeOffset="43033">27873 5103 24575,'33'-37'0,"-5"11"0,3 0 0,-1 2 0,2-2 0,3-1 0,2-3 0,-1 3 0,4-2 0,-1 2 0,1-2 0,-2 1 0,10-13 0,-33 28 0,-10 3 0,-5 5 0</inkml:trace>
  <inkml:trace contextRef="#ctx0" brushRef="#br0" timeOffset="43298">28328 4665 24575,'16'0'0,"4"10"0,-3 3 0,-6 13 0,5-2 0,-15 10 0,-8-3 0,-5-2 0,-3-10 0,6-13 0</inkml:trace>
  <inkml:trace contextRef="#ctx0" brushRef="#br0" timeOffset="43633">28411 5209 24575,'7'-21'0,"19"-10"0,-7 1 0,3-3 0,16-11 0,4-1-314,-11 12 0,1-1 0,1 1 314,3 0 0,0 0 0,-1 4 0,3-1 0,-4 4 0,15-11 77,-35 16 0,-14 13 1,0-1-1</inkml:trace>
  <inkml:trace contextRef="#ctx0" brushRef="#br0" timeOffset="43883">28819 4676 24575,'23'0'0,"-9"0"0,10 9 0,-13 3 0,1 14 0,-6-4 0,-1-1 0,-5-1 0,-5-13 0,-13 2 0,9-9 0,-8 0 0</inkml:trace>
  <inkml:trace contextRef="#ctx0" brushRef="#br0" timeOffset="44832">26751 3575 8191,'0'23'0,"5"0"4947,24 34-4947,-9-17 1416,3-6 0,0-1-1416,-2 2 1734,-4-2-1734,-17-27 6740,-17-29-6740,-3-8 0,1-8 0,2-9 0,2-2-170,-1 4 1,3 3 169,6 7 0,3 5 0,4 8 0,13 4 0,16 11 0,25-5 0,-7 26 0,-5-5 470,-28 11-470,-9-8 0,-5-1 0,-14 7 0,0 0 0,-11 3 0,13-9 0,3-5 0</inkml:trace>
  <inkml:trace contextRef="#ctx0" brushRef="#br0" timeOffset="45033">27100 3728 24575,'16'31'0,"-1"-1"0,9 21 0,-9-8 0,-4-17 0,-10-11 0,8-9 0,-7-1 0,2-5 0</inkml:trace>
  <inkml:trace contextRef="#ctx0" brushRef="#br0" timeOffset="45867">27533 4181 24575,'11'33'0,"0"-2"0,-5-10 0,-21-76 0,10 6 0,-7-8 0,5-3 0,13 19 0,5 5 0,11-17 0,13 26 0,-8 25 0,-6 13 0,-15 5 0,-4 10 0,-18-2 0,-1-3 0,1-9 0,7-7 0</inkml:trace>
  <inkml:trace contextRef="#ctx0" brushRef="#br0" timeOffset="46169">27772 4092 24575,'36'6'0,"9"2"0,-21 13 0,2-6 0,-40 11 0,5-10 0,-2-3 0,20-10 0,8-10 0,19-16 0,12-4 0,-5-3 0,-6 10 0,-23 9 0</inkml:trace>
  <inkml:trace contextRef="#ctx0" brushRef="#br0" timeOffset="46932">28324 4190 24575,'0'22'0,"0"-2"0,0-9 0,6 9 0,0-3 0,2 4 0,-4-5 0,-8-10 0,-4-10 0,2-25 0,-3-9 0,2-5 0,5 2 0,1-2-470,-6-12 1,4 2 469,12 19 0,2 4 0,12-19 0,19 30 0,-10 16 0,-12 15 0,-4 18 0,-14-7 939,4 6-939,-15-7 0,-3-5 0,-4 4 0,6-14 0,5 2 0</inkml:trace>
  <inkml:trace contextRef="#ctx0" brushRef="#br0" timeOffset="47316">28594 4127 24575,'15'-6'0,"-3"1"0,-1 19 0,-6-6 0,-5 12 0,4-4 0,4 0 0,3 0 0,-4 4 0,-16-8 0,-4-2 0,-13-5 0,14-5 0,3 0 0</inkml:trace>
  <inkml:trace contextRef="#ctx0" brushRef="#br0" timeOffset="48122">29010 4447 24575,'9'22'0,"0"8"0,1-5 0,2 21 0,-7-10 0,-2 2 0,1-1 0,0 0 0,1 4 0,-4-6 0,-17-14 0,-8-74 0,7 20 0,2-4-584,1-17 1,4-1 583,3 16 0,2 2 0,5-19 0,0 24 0,10 17 0,2 4 0,4 5 0,0 6 0,-5 18 1167,-5 1-1167,-2 10 0,-4-12 0,0-7 0,0-5 0</inkml:trace>
  <inkml:trace contextRef="#ctx0" brushRef="#br0" timeOffset="48433">29129 4652 8191,'0'21'0,"5"0"5063,5-9-5063,-3 2 2818,12-13-2818,-8 4 1719,10-15-1719,-9 3 6784,7-4-6784,-17 16 0,7 6 0,-4 1 0,1-3 0,0-9 0,-1 0 0</inkml:trace>
  <inkml:trace contextRef="#ctx0" brushRef="#br0" timeOffset="52134">26699 7390 8191,'-5'-11'0,"4"-3"5063,10 13-5063,29-14 0,0 12 0,11 3 0,-1 0 0,-1-3 0,-1-1 0,4 1-189,4 2 1,5 1 0,1 1 0,-3-1 188,-6 0 0,-3 0 0,1 0 0,5 0 0,5 0 0,5 1 0,2-1 0,0 0 0,0-1 0,-10 0 0,0-2 0,0 1 0,0-1 0,2 0 0,0 1 0,0 1 0,1 1 0,1 0 0,1 0 0,-1 0 0,-2-1 0,-3 0 0,7-2 0,-2 0 0,-2-1 0,-2 1 0,-2 2 0,4 3 0,-1 1 0,-3 1 0,-7-1 681,7-2 1,-8 1-682,12 9 4839,-19-11-4839,-53 0 0,-13 0 0</inkml:trace>
  <inkml:trace contextRef="#ctx0" brushRef="#br0" timeOffset="58516">28451 6226 8191,'-5'-12'0,"4"-2"5063,-8 8-5063,7-5 2818,-7 5-2818,7-3 1719,-7 3-1719,-6-5 6784,-3 0-6784,-13 5 0,9-5 0,-3 10 0,-4-6 0,-26 7 0,18 0 0,-3 0 0,-12 0 0,-1 0-445,9 0 0,1 0 445,3 0 0,-1 0 0,-9 5 0,2 0 0,-12 4 0,15-1 0,1 1 0,-9 12 0,14 1 0,-3-6 0,14 9 890,-2-16-890,-24 21 0,-3-6 0,4 1 0,12-9 0,25-5 0,-4-5 0,3 5 0,-6 4 0,-3 3 0,5 3 0,-7 10 0,6 0 0,-5 10 0,-1 0 0,0 0 0,13-14 0,-2 2 0,11-12 0,-5 4 0,5 6 0,1-5 0,5 5 0,0-6 0,5 0 0,2 1 0,-1-2 0,13 5 0,7 4 0,15 7 0,13 1 0,-19-16 0,1-1 0,17 8 0,-6-12 0,2-2 0,-12-1 0,0 0 0,11 1 0,2 1 0,-4 1 0,-1 1-373,-9-2 0,-1-1 373,3-5 0,-1-1 0,21 12 0,-15-18 0,3-1 0,0 8 0,3 1 0,15-7 0,1-3 0,-2 5 0,-2 0-578,-8-5 1,-3 0 577,-8 0 0,-3 0 0,17 0 0,-17 0 0,2 0 0,-1 0 0,0 0 0,7-4 0,0-1 0,-13 5 0,-1-2 351,7-6 0,0-2-351,22-1 0,-19-1 0,1-3 0,-3-3 0,-2 0 0,-6 2 0,-2-1 0,20-16 0,-26 15 0,-10 5 1199,1-2-1199,-5-2 0,6-13 0,-10 6 0,-1-6 0,-6 10 0,6-10 0,-5-10 0,-3-19 0,-9 23 0,-4 1 0,-12-21 0,4 20 0,-2 2 0,-12-8 0,10 14 0,-2-1 0,-4-1 0,0 3 0,5 7 0,-1 2 0,-2-3 0,1 2 0,-16-2 0,7 5 0,-3 0 0,-1 1 0,-3 0 0,-13-3 0,-2 2 0,7 6 0,4 2 0,10-2 0,2 2 0,-17 6 0,19-7 0,5 9 0,10 0 0,4 0 0</inkml:trace>
  <inkml:trace contextRef="#ctx0" brushRef="#br0" timeOffset="78747">7640 10831 24575,'9'-6'0,"-2"1"0,13 1 0,-8 2 0,8-3 0,-8 5 0,16 0 0,16 0 0,-8 1 0,4-2 0,11-4 0,2 0 0,-6 4 0,3-1-325,-4-5 0,4-2 0,1 2 325,1 5 0,0 2 0,2-1-410,-4-1 0,1-1 1,1 0-1,0 0 410,5-1 0,1 1 0,0 0 0,-4 0-901,5 2 1,-3 1 0,0-2 900,-2-1 0,0-2 0,-4 1 0,5 4 0,-1 0-277,-8-3 1,2-2 0,1 2 276,3 2 0,2 1 0,-2-2 0,-3-5 0,-1-3 0,0 3 0,-1 6 0,-1 1 0,1-2 0,-2-5 0,0-2 0,-3 2 0,5 5 0,0 1 0,3-2 0,4-1 0,-3 0 221,-1-2 0,-1 2-221,14 2 0,1 1 0,-6-4 0,-4 0 0,-10 5 0,-1 0 301,2 1 1,-1-2-302,22-10 0,-15 10 0,4 0 0,1-10 0,2 0 0,-12 8 0,2 4 0,-2-2 0,11-5 0,-2 1 0,-4 4 0,-3 2 0,-11-1 0,-1 0 1370,9 0 0,1 0-1370,4 1 0,3-2 0,7-4 0,1-1 0,1 5 0,-2-1 53,-11-3 1,-3-1-54,-4 6 0,-3 0 0,9 0 339,15 0-339,-26 0 0,1 0 0,6 0 0,0 0 19,-1 0 0,-1 0-19,0 0 0,-3 0 0,19 0-62,-8 0 1,4 0 61,-1 0 0,1 0 0,-7 0 0,3 0 0,0 0-906,3 0 1,-1 0-1,-2 0 906,6 0 0,-3 0 0,5 0 0,-4 0 0,12 0 0,-15 0 0,4 0 0,1 0 0,3 0 116,-11 0 1,2 0-1,-1 0-116,18 0 0,-3 0 0,-8 0 0,-1 0 0,4 0 0,-3 0 53,-14 1 1,-2-2-54,3-2 0,-2 0 0,2 2 3777,-19-5-3777,-35 6 0,-13 0 0,1 0 0,-2 0 0</inkml:trace>
  <inkml:trace contextRef="#ctx0" brushRef="#br0" timeOffset="80348">6860 11661 24575,'4'6'0,"7"-4"0,43 12 0,3-12-1892,-9 3 1,3-1 1891,-2-4 0,4 0 0,3 0 0,7 1 0,2-2 0,-13-2 0,1 0 0,2-1 0,1 1-360,-3 2 1,1 0 0,2 1 0,0 0-1,0-1 360,0-1 0,2-1 0,-1 0 0,-1 0 0,-2 1 0,-2-2 0,-3 1 0,0 0 0,1 0 0,6 2 0,1 1 0,0 0 0,-4-2 86,-3-2 0,-4 0 1,2 0-87,9 3 0,2 2 0,-2-1 0,-8 0 0,-3 0 0,-1 0 0,8 1 0,-4-2 0,-10-3 0,-5 0 0,12 1 0,-10-5 1629,-11 8-1629,-1 0 2454,-12 0-2454,-7 5 0,-1-4 0,-9 4 0</inkml:trace>
  <inkml:trace contextRef="#ctx0" brushRef="#br0" timeOffset="82731">20389 11982 24575,'13'-6'0,"20"9"0,16-1 0,10-1 0,-3 1 0,3 2 0,2-2-1655,-1-1 1,0-1 0,4-1 1654,-10-2 0,3-1 0,2-1 0,0 1 0,-3 0 0,3 3 0,-3 0 0,1 1 0,1-3 0,-4-2 0,2-2 0,0-1 0,-1 1 0,-3 2 0,17 3 0,-3 2 0,-6-1 0,4-6 0,-9 1 0,2 6 1504,-47-5-1504,-15-21 0,2 15 0,-7-14 0</inkml:trace>
  <inkml:trace contextRef="#ctx0" brushRef="#br0" timeOffset="104930">28277 8418 24575,'6'8'0,"-4"16"0,1 9 0,0 5 0,-3 1 0,0 2 0,3-1 0,0-2 0,-2 18 0,5-31 0,-6-10 0,-4-14 0,2-6 0,-12-60 0,11 11 0,3-5-813,0 3 1,1-1 812,2-3 0,5 6-188,16 3 188,-8 30 0,1 7 0,-6 14 0,6 14 0,-4 8 1609,0 22-1609,-16-2 204,-8 5-204,-8-9 0,-2-2 0,5-11 0,3-10 0,9-10 0</inkml:trace>
  <inkml:trace contextRef="#ctx0" brushRef="#br0" timeOffset="106698">28473 8568 24575,'26'4'0,"1"4"0,-15 8 0,3 2 0,-9 3 0,-10 1 0,-3-11 0,3-19 0,11-11 0,11-3 0,4 2 0,-1 19 0,0-5 0,-1 12 0,1-5 0,0 5 0,-1-23 0,-4 3 0,-10-10 0,-12 9 0,8 9 0,10 1 0,36 11 0,-11-5 0,5 10 0,-22-10 0,-8 4 0,3-5 0,-4 0 0,4 0 0,2 0 0,20 0 0,-3 0 0,6 0 0,-1-6 0,-16 0 0,2-6 0,-9-4 0,-5 4 0,-5-7 0,8-13 0,-11-33 0,6 26 0,0-2 0,-7-7 0,-2 2 0,9-9 0,-9 15 0,-5 34 0,4 15 0,-4 3 0,5 21 0,0-2 0,0 32 0,0-26 0,0 3 0,0 15 0,0 2 0,4-7 0,1-2 0,-5-4 0,2-4 0,6 4 0,-3-25 0,-4-9 0,4-23 0,-5-11 0,4-22 0,4-9 0,2 7 0,2 0 0,-3-3 0,3 4 0,18-4 0,-18 51 0,-2 6 0,-5 4 0,-5 5 0,0 11 0,-6 6 0,4-4 0,1-8 0,11-16 0,10-21 0,7-13 0,-6-15 0,-2-7 0,-3 10 0,-1-1-770,5-20 0,-3 1 770,-9 22 0,-1 4 0,11-20 0,-17 34 0,-1 23 0,-1 48 0,3 4 0,3-13 0,5 0 0,19 19 1540,-3-20-1540,-7-15 0,-5-18 0,-13 8 0,4-7 0,-11 13 0,4-8 0,9-14 0,15-19 0,10-17 0,5-9 0,-5 9 0,-5 6 0,-7 17 0,-9 14 0,-1 8 0,-9 12 0,4-2 0,-5-1 0,0-1 0,-17-9 0,-5 7 0,-24-11 0,23 7 0,-2-9 0</inkml:trace>
  <inkml:trace contextRef="#ctx0" brushRef="#br0" timeOffset="106881">29501 8140 24575,'11'-20'0,"0"2"0,12 1 0,-7 5 0,-1-5 0,0-1 0,-8 6 0,2 1 0</inkml:trace>
  <inkml:trace contextRef="#ctx0" brushRef="#br0" timeOffset="107831">30489 7975 24575,'9'-12'0,"3"0"0,8-2 0,17-4 0,0 4 0,6-2 0,10-3 0,1 1-934,0 4 1,-1 0 933,-5-6 0,-5 3 0,-4 14 450,-8-18-450,-19 14 0,-3 0 0,-9 2 0</inkml:trace>
  <inkml:trace contextRef="#ctx0" brushRef="#br0" timeOffset="108480">31249 7571 24575,'0'45'0,"0"-3"0,0 24 0,0-11 0,9 11 0,-9-32 0,2-1 0,12 18 0,-12-10 0,4-25 0,-19-40 0,0-37 0,5 24 0,1-3-546,1-9 0,2 0 546,2 12 0,4 0 0,4-8 0,3-1 0,-1 10 0,2 1 0,5 3 0,2 3 0,14-11 0,-4 32 0,-3 4 0,-12 25 0,-2 27 0,-25-15 0,-5 1 0,-1 22 0,-4-26 0,-1-4 0,5-5 1092,2 2-1092,8 1 0,5-1 0,11 20 0,11-16 0,15 6 0,13-21 0,-11-12 0,1-4 0,19-7 0,-7-1 0,-29 4 0</inkml:trace>
  <inkml:trace contextRef="#ctx0" brushRef="#br0" timeOffset="109447">31581 7792 24575,'15'-6'0,"5"-8"0,-3 0 0,-3-5 0,-5 3 0,-8 0 0,-1 4 0,-6 3 0,0 18 0,-5 2 0,10 19 0,-5-7 0,10 2 0,11-14 0,-1-6 0,5-10 0,0-9 0,15-20 0,6-15 0,0 10 0,-12 8 0,-13 25 0,0 6 0,1 11 0,8 13 0,-11 7 0,4-1 0,-16-6 0,-5-17 0,-3 7 0,-22-13 0,10 4 0,-1-10 0,32-5 0,3-2 0,20-11 0,-14 8 0,5-13 0,-1 6 0,2-8 0,-2 14 0,-12 20 0,-3 17 0,-9 16 0,-2 6 0,1-2 0,0 0 0,0 5 0,0-1 0,0 15 0,0-46 0,0-53 0,0-5 0,0-5 0,-1 2 0,2 0 0,1-3 0,0 5 0,0 4 0,7 26 0,-3 5 0,9 9 0,1 11 0,-4-1 0,-3 24 0,-18-13 0,-12 12 0,-2-13 0,-7-6 0,18-8 0,3-5 0</inkml:trace>
  <inkml:trace contextRef="#ctx0" brushRef="#br0" timeOffset="110413">32184 7660 24575,'13'12'0,"8"-3"0,-2-23 0,-2 1 0,-7-13 0,-19 9 0,-3 0 0,10 6 0,4 3 0,28-2 0,-7 8 0,2-4 0,-5 11 0,-13 1 0,7 0 0,13-2 0,6-16 0,26-4 0,-9-12 0,-2 3 0,-11 1 0,-10 12 0,-9 3 0,-3 9 0,-4 5 0,4-4 0,1 13 0,-5-3 0,3 6 0,-18-2 0,-6-9 0,-3-2 0,7-4 0,13 0 0,14 0 0,6-9 0,-1-6 0,-3-2 0,-3-6 0,-7 7 0,-6-1 0,4 7 0,-10 19 0,17 7 0,-1 1 0,9 1 0,-10-17 0,-6 4 0</inkml:trace>
  <inkml:trace contextRef="#ctx0" brushRef="#br0" timeOffset="110784">31204 8594 24575,'49'-23'0,"0"-1"0,6 6 0,7 1 0,4 0 0,-15 5 0,4-1 0,1 1 0,2-1 0,1 1-1245,-4-1 1,1 1-1,2 0 1,-1-1 0,1 0-1,-1 1 1245,-1-1 0,0 0 0,0 1 0,0-1 0,-3 0 0,-2 1 0,9-3 0,-2-1 0,-4 2 0,-1-1 0,3 0 0,-2-1 0,-8 3 1062,-11 1 0,-6 1-1062,5-11 1188,-16 2-1188,-30-5 0,7 12 0,-12 0 0</inkml:trace>
  <inkml:trace contextRef="#ctx0" brushRef="#br0" timeOffset="121297">29351 11866 24575,'0'32'0,"-8"14"0,7 12 0,-1 9 0,-7-7 0,-1 2 0,8-13 0,3 3 0,-3-5 0,-7 3 0,1-10 0,7-20 0,-5-86 0,4 23 0,4-6 0,5-4 0,6-5 0,1 2 0,0 11 0,1 2 0,3 2 0,5-1 0,2 2 0,1 4 0,3-4 0,1 10 0,12 13 0,-26 18 0,-6 22 0,-10 11 0,-6 8 0,-5 4 0,-4-3 0,-4 0 0,-6 17 0,-3-3 0,6-23 0,0-5 0,-14 18 0,24-32 0,6-9 0,1-1 0</inkml:trace>
  <inkml:trace contextRef="#ctx0" brushRef="#br0" timeOffset="122330">29592 12279 24575,'0'11'0,"5"4"0,1 2 0,0 13 0,-10 10 0,2-10 0,-16 3 0,11-27 0,3-18 0,13-5 0,13-17 0,14 3 0,16 6 0,-19 3 0,7 17 0,-34 10 0,-1 7 0,1 8 0,0-13 0,15-3 0,-13-10 0,6-5 0,-14 0 0,9 5 0,3 1 0,33 5 0,-1 6 0,10-4 0,-15 4 0,-18-1 0,-1-4 0,5-2 0,15-1 0,-6-10 0,3 10 0,-20-4 0,2 6 0,-12 9 0,8 3 0,-12 18 0,-4 9 0,4 7 0,0 5 0,-3 11 0,0 1 0,0-10 0,0-6 0,0-3 0,0-49 0,4-33 0,3-11 0,0 15 0,0 0-474,6-20 0,4 1 474,12-6 0,12 16 0,-7 14 0,-4 20 0,-10 18 0,-14 4 0,-11 9 948,-7-11-948,-10 5 0,0-9 0,9-2 0,4-7 0,9-3 0</inkml:trace>
  <inkml:trace contextRef="#ctx0" brushRef="#br0" timeOffset="122681">30698 12032 8191,'0'14'0,"-9"25"5063,7 23-5063,-7-16 0,0-2 2818,11 1-2818,3-1 1719,17-35-1719,5-15 6784,15-4-6784,-12-4 0,4 4 0,-19 13 0,-10 16 0,-5 13 0,-26-11 0,1 3 0,-15-28 0,19 8 0,12-10 0</inkml:trace>
  <inkml:trace contextRef="#ctx0" brushRef="#br0" timeOffset="122831">30765 12224 24575,'21'-18'0,"8"-2"0,2 3 0,16-8 0,-19 8 0,4-4 0,-35 15 0,6 1 0,-13 5 0</inkml:trace>
  <inkml:trace contextRef="#ctx0" brushRef="#br0" timeOffset="123313">28878 12842 24575,'12'0'0,"5"0"0,37-5 0,20-2 0,-25 4 0,3-1 0,3 0 0,1-1-1480,6-2 1,0 0-1,4-1 1,4 1 1479,-12 4 0,5 0 0,3 0 0,2 1 0,-2 1 0,-1-1 0,-4-1-1005,4 1 1,-4-1 0,-2 0 0,2 0 0,4 0 1004,-6 1 0,3 0 0,1-1 0,2 1 0,-1 0 0,-1 0 0,-4 1-364,9 0 1,-2 0-1,-2 1 1,0-1-1,1 0 364,-10-1 0,-1 0 0,1-1 0,0 1 0,2-1 0,2 1-291,3-1 1,3 1-1,1 0 1,1 1-1,1-1 1,-1-1-1,-1 1 291,-1 0 0,-1-1 0,1 1 0,-1-1 0,1 1 0,0-1 0,1 1 0,-3-1 0,2 1 0,1 1 0,0-1 0,-1 0 0,-1-1 0,-2 1 0,-3-1 0,3-1 0,-2-1 0,-2-1 0,-2 1 0,-2 1 0,-2 1 0,10 2 0,-2 1 0,-5 0 0,-8-2 529,-1-4 0,-10-1-529,1-2 3342,-54-3-3342,-17 6 0,-6 0 0,-1-5 0,-1 1 2118,-8 9 1,1 0-2119,13-10 0,0 0 0,-2 9 0,3 1 0,-8-10 0,2 11 0</inkml:trace>
  <inkml:trace contextRef="#ctx0" brushRef="#br0" timeOffset="124047">31646 11596 24575,'-28'-32'0,"3"9"0,14 18 0,0 19 0,5 6 0,1 31 0,-1-13 0,-1 6-947,5 4 1,2 6-1,-1 4 947,-1-1 0,-2 4 0,0 2 0,2 2 0,1-2 0,0 2 0,1 2 0,1 1 0,0 0-974,0-8 0,2 2 0,-1 0 0,1 0 1,-1-1-1,0-1 974,-1 2 0,0-2 0,-1 0 0,0-2 0,2 0 0,0 8 0,2-1 0,-1-2 0,1-4-378,1-3 1,0-4-1,-2 4 378,-1 2 0,-2 4 0,0 2 0,1 2 0,2-7 0,0 2 0,1 1 0,-2 3 0,-1 2-359,-2-7 0,-1 3 0,-1 2 0,-1 1 0,0 2 0,0 1 0,1 2 359,1-10 0,0 3 0,0 2 0,-1 1 0,1 1 0,1 0 0,-1-1 0,0-2 0,0-2 0,0-3-261,1 5 1,-1-3 0,0-2-1,1-1 1,-1-1 0,1 1-1,-1 2 261,0 5 0,-1 4 0,0 0 0,0 0 0,2-3 0,0-4 0,3-7 0,3 1 0,2-7 0,0-2 0,0-1 646,-1 12 1,-1-1-1,0-2-646,2 12 0,1-6 439,2-9 1,-7-18-440,-8-34 2820,-1-12-2820,0-6 1481,1-4 1,5 10 0,0 7 0</inkml:trace>
  <inkml:trace contextRef="#ctx0" brushRef="#br0" timeOffset="126881">32000 11856 24575,'0'11'0,"0"0"0,0 4 0,0 9 0,0 6 0,0 8 0,0 18 0,0-5 0,0 4 0,-5-26 0,4-10 0,-9-18 0,9-15 0,-4-32 0,4 5 0,2-4 0,4-4 0,2 0-476,-1-2 0,2 2 476,1 14 0,4 4 0,22-25 0,-7 29 0,7 7 0,-19 20 0,3 8 0,-17 3 952,7 30-952,-32 14 0,13-20 0,-1 0 0,-4 4 0,-3-3 0,-13 16 0,21 6 0,-5-6 0,29-8 0,3-10 0,10-21 0,7-7 0,2-25 0,6-8 0,-15-15 0,-9 10 0,-27 19 0,2 19 0,-3 12 0,14-1 0,3-1 0,17-11 0,2-13 0,6-6 0,1-19 0,-7 12 0,-6 2 0,-5 23 0,-3 16 0,0 12 0,-4 0 0,-2-7 0,-11-9 0,-1-10 0,-14-2 0,7-4 0,3 0 0,11 0 0,9 0 0,2-9 0,13-5 0,-5-5 0,0 6 0,-11 6 0</inkml:trace>
  <inkml:trace contextRef="#ctx0" brushRef="#br0" timeOffset="127230">32553 12080 24575,'28'-7'0,"-9"18"0,-14 11 0,3 34 0,-7-23 0,0 2 0,7 1 0,-1-1 0,-6 22 0,6-24 0,-12-44 0,4-40 0,-3 19 0,3-3 0,9-12 0,5 2 0,1-1 0,19 5 0,-16 34 0,-2 6 0,-5 7 0,-4 10 0,-10 2 0,-8 3 0,-9-3 0,9-7 0,3-6 0</inkml:trace>
  <inkml:trace contextRef="#ctx0" brushRef="#br0" timeOffset="127896">32779 12145 24575,'17'5'0,"-2"-4"0,-4-1 0,-5-10 0,-1-6 0,-10-1 0,-1 7 0,19 0 0,5 9 0,10-4 0,0 12 0,-21-1 0,7 1 0,-13 3 0,14-9 0,5-9 0,11-3 0,1-10 0,-8 11 0,-9-1 0,-9 15 0,3-8 0,-3 9 0,10-5 0,5-5 0,18-2 0,-9 0 0,3 1 0,-18 6 0,-4 10 0,-1 2 0,-4 9 0,-6-4 0,-10-6 0,-2-6 0,-8-5 0,3-5 0,-4-1 0,8 0 0,4 1 0</inkml:trace>
  <inkml:trace contextRef="#ctx0" brushRef="#br0" timeOffset="128812">29811 13132 24575,'15'0'0,"6"0"0,11 0 0,7 0 0,6-5 0,3-1 0,1 0 0,1-1-836,4 2 0,-4-3 836,-16-6 0,-2 2 66,10 9 1,-1 1-67,7-19 0,-5 25 0,-38-8 0,-5 9 0</inkml:trace>
  <inkml:trace contextRef="#ctx0" brushRef="#br0" timeOffset="129264">29969 13596 24575,'31'0'0,"21"-10"0,5-1-2491,8 6 2491,-2-5 0,5-1 0,-18 4 0,-2 3 0,-6 2 0,-3 1 0,-2-5 0,-3 1 198,6 5 1,-34 0 0,-1 0 0</inkml:trace>
  <inkml:trace contextRef="#ctx0" brushRef="#br0" timeOffset="129630">30255 14087 24575,'59'0'0,"-23"1"0,2-2 0,1-3 0,1-2 0,11 6 0,-4-2 0,-7-8 0,12 10 0,-45 0 0,2 0 0</inkml:trace>
  <inkml:trace contextRef="#ctx0" brushRef="#br0" timeOffset="130431">30341 14863 24575,'23'6'0,"-5"-1"0,11-5 0,32-15 0,-23 0 0,3 0 0,8 1 0,0 0 0,-11-1 0,-5 3 0,-3 11 0,-26 2 0,-9 4 0</inkml:trace>
  <inkml:trace contextRef="#ctx0" brushRef="#br0" timeOffset="130832">30403 15787 24575,'11'-6'0,"0"-4"0,12-4 0,13-9 0,-3 7 0,15-14 0,-25 27 0,13-17 0,-18 19 0,1-4 0,-13 10 0,-1-4 0,-5 4 0</inkml:trace>
  <inkml:trace contextRef="#ctx0" brushRef="#br0" timeOffset="131132">30360 16261 24575,'13'11'0,"21"-2"0,15-32 0,-7 10 0,2 0 0,-10-1 0,-2 0 0,1-1 0,-3 4 0,-1 9 0,-18-4 0,-2 6 0</inkml:trace>
  <inkml:trace contextRef="#ctx0" brushRef="#br0" timeOffset="131398">30586 16665 24575,'20'-6'0,"9"-4"0,8-12 0,4-4 0,-12 10 0,1-1 0,14-12 0,-4 2 0,-11 9 0,-16 5 0</inkml:trace>
  <inkml:trace contextRef="#ctx0" brushRef="#br0" timeOffset="132013">32304 12943 24575,'43'0'0,"-5"-4"0,4-2 0,-9-3 0,2-1 0,7 0 0,4-1 0,-2 1 0,-2 0 0,-1 0 0,0 0 0,-4 3 0,-2 7 0,-30 0 0</inkml:trace>
  <inkml:trace contextRef="#ctx0" brushRef="#br0" timeOffset="132280">32414 13383 24575,'46'-10'0,"-7"4"0,5-1 0,13-5 0,1 0-1005,-3 5 1,-3 0 1004,-9 1 0,-5 2 161,-6 4 1,-22 0 0,-5 0 0</inkml:trace>
  <inkml:trace contextRef="#ctx0" brushRef="#br0" timeOffset="132597">32374 14064 8191,'31'-15'0,"0"3"2373,7-6 1,6-2-2374,6 4 0,5 1 0,-7 2 0,3 1 0,-1 1 930,10-1 1,-3 3-931,-6 3 0,-6 1 0,-7 5 1885,-14 0-1885,-13 10 1559,-31 2 0,13-1 0,-18-1 0</inkml:trace>
  <inkml:trace contextRef="#ctx0" brushRef="#br0" timeOffset="132865">32514 14315 24575,'3'0'0,"4"0"0,30 0 0,-7-6 0,5-3 0,7 0 0,3 0 0,-2-1 0,-2 1 0,19-6 0,-37 20 0,-19-4 0,-4 4 0</inkml:trace>
  <inkml:trace contextRef="#ctx0" brushRef="#br0" timeOffset="133164">32530 15033 24575,'14'6'0,"6"-1"0,18-20 0,9 11 0,0-11 0,6-2 0,-2 8 0,0 2 0,-3-3 0,-3 0 0,15-1 0,-56 11 0</inkml:trace>
  <inkml:trace contextRef="#ctx0" brushRef="#br0" timeOffset="133382">32715 15489 24575,'10'12'0,"10"-3"0,29-9 0,-14 0 0,6 0 0,-30 0 0,-7 0 0</inkml:trace>
  <inkml:trace contextRef="#ctx0" brushRef="#br0" timeOffset="133547">32928 15605 24575,'31'-23'0,"-7"3"0,-9 8 0,-4 6 0,-6 1 0,0 5 0</inkml:trace>
  <inkml:trace contextRef="#ctx0" brushRef="#br0" timeOffset="134929">30594 11042 24575,'0'19'0,"-15"24"0,3 2 0,-1 3 0,-1-7 0,-2-1 0,-5 14 0,0-2 0,6-15 0,1-2 0,0-1 0,1-3 0,-3 14 0,5-21 0,-1-16 0,4 1 0,-2-9 0</inkml:trace>
  <inkml:trace contextRef="#ctx0" brushRef="#br0" timeOffset="135148">30313 11617 24575,'5'32'0,"1"-9"0,9-18 0,-3-5 0,11-13 0,3-2 0,1-7 0,-2 3 0,-10 7 0,-9 6 0,-1 1 0</inkml:trace>
  <inkml:trace contextRef="#ctx0" brushRef="#br0" timeOffset="135631">30765 10606 24575,'20'-17'0,"25"-14"0,-12 14 0,0 0 0,21-20 0,-29 38 0,-24-5 0,-21 23 0</inkml:trace>
  <inkml:trace contextRef="#ctx0" brushRef="#br0" timeOffset="135896">30917 10543 24575,'0'25'0,"0"6"0,0-4 0,-7 12 0,0-7 0,-10 2 0,-1-9 0,2-13 0,-4-7 0,12 0 0,8-4 0,7-1 0,22-7 0,4-26 0,1 15 0,-8-10 0,-17 22 0</inkml:trace>
  <inkml:trace contextRef="#ctx0" brushRef="#br0" timeOffset="136213">31083 10564 24575,'0'10'0,"5"10"0,2 7 0,12 13 0,0-10 0,1-2 0,-4-48 0,-10 9 0,6-45 0,-10 26 0,10-9 0,-10 23 0,4 7 0</inkml:trace>
  <inkml:trace contextRef="#ctx0" brushRef="#br0" timeOffset="136898">32594 10871 24575,'0'23'0,"-5"0"0,-3 32 0,-2-14 0,-2 6 0,2-1 0,0 5 0,1 0-1354,1-3 1,2 1 0,-2 0 1353,-4 7 0,-3 2 0,5-4 0,8 8 0,-1-4 466,-14-4 1,0-6-467,13-8 0,-11-10 0,15-47 0</inkml:trace>
  <inkml:trace contextRef="#ctx0" brushRef="#br0" timeOffset="137096">32344 11763 24575,'0'36'0,"13"-9"0,0-12 0,18-10 0,-9-5 0,7-13 0,-8 4 0,28-23 0,-17 11 0,5 1 0,-23 9 0</inkml:trace>
  <inkml:trace contextRef="#ctx0" brushRef="#br0" timeOffset="137479">32513 10285 24575,'30'-12'0,"4"-9"0,6 11 0,1-14 0,-6 22 0,-14-11 0,-8 12 0,-13-4 0</inkml:trace>
  <inkml:trace contextRef="#ctx0" brushRef="#br0" timeOffset="137663">32671 10277 24575,'0'44'0,"0"-1"0,9-5 0,-1 2 0,7-9 0,-8-6 0,-2-14 0,-5-6 0</inkml:trace>
  <inkml:trace contextRef="#ctx0" brushRef="#br0" timeOffset="137965">32845 10282 24575,'11'19'0,"4"16"0,2 8 0,-1-6 0,1-13 0,-11-28 0,14-19 0,-16-8 0,10-7 0,1-6 0,-7 4 0,-1-1 0,5-2 0,0 2 0,0-17 0,-6 43 0,-6 10 0</inkml:trace>
  <inkml:trace contextRef="#ctx0" brushRef="#br0" timeOffset="151599">14321 15647 24575,'10'-6'0,"6"1"0,15 5 0,30 0 0,0 0 0,-6 0 0,5 0 0,4 0 0,3 0-2162,-10 0 1,3 0 0,-2 0 2161,-6 0 0,-2 0 0,1 0 0,-3 0 0,0 0 0,-2 0 453,7 0 1,1 0-454,-6 4 0,3 0 0,1 0 0,1-2 0,1-2 0,1 1-1057,1 3 1,1 1 0,-2-2 1056,-4-2 0,-1-1 0,-1-1 0,0 1 0,-1-1 0,-2 2-220,4 5 1,1-1 219,4-3 0,4-2 0,-2 1 0,-11 2 0,-3 1 0,3 0 837,17 0 0,5 1 0,0-2-837,-15-2 0,0 0 0,0-1 0,-1 1-616,10 3 1,-3 0 0,0 0 615,-1 1 0,-1-1 0,-3 0 0,4-4 0,1 3 638,-6 4 0,3 3 0,1-3-638,-1-5 0,1-2 0,2 1 0,-3 4 0,2 2 0,0 0 0,-3-2-567,4-3 0,-3-2 1,0 1 566,-2 3 0,0 0 0,-4 1 0,4 1 0,1 0 19,0-5 1,5 0-1,0 0-19,-1 3 0,1 0 0,3 0 0,-3-3 0,4-1 0,1-1 0,-1 1-545,-5 0 1,-1 0 0,0 0 0,-2 0 544,8 0 0,-2 0 0,-2 0 0,-8 0 0,-1 0 0,-4 0 297,7-1 1,0 2-298,-11 2 0,2 2 0,1-2 0,3-1 0,2-2 0,-1 1 171,4 3 1,0 1 0,-2-2-172,11-2 0,-6-2 0,-13 0 0,-7 2 930,1 5-930,-14-4 5450,-8 4-5450,-10-11 588,-17-5-588,-27-6 0,14 5 0,-10 2 0</inkml:trace>
  <inkml:trace contextRef="#ctx0" brushRef="#br0" timeOffset="153128">23415 15434 24575,'25'0'0,"10"9"0,3-7 0,6-2 0,16 4 0,2 1-3403,-3-5 1,1 0 3402,-13 0 0,1 0 0,-3 0 0,5-1 0,2 2 11,-3 2 1,5 2 0,1-1-12,5-3 0,1 0 0,4 0 0,-3 1 0,3 2 0,0 0 0,-2-2-386,-9-2 1,-1 0-1,-2-1 1,1 2 385,0 1 0,0 2 0,-1 0 0,-4-1 0,0-2 0,-4-1 0,3 2-344,8 2 1,3 1-1,0-2 344,1-2 0,1-1 0,2-1 0,-8 1 0,2 0 0,1 0 0,-1 0 0,-2 0 0,-1 0 0,1 0 0,0 0 0,5 0 0,2 0 0,-1 0 0,-2 0 0,8 0 0,-2 0 0,0 0 0,1 0 0,1 0 0,-4 0 0,-7 0 0,-3 0 0,-2 0 0,5 0 0,-2 0 0,-1 0 0,-3 0 2492,15 0-2492,-23 0 0,1 0 710,-2 0 0,1 0-710,12 0 0,-2 0 0,-10 0 0,-2 0 0,-1 0 0,-1 0 0,20 0 1848,-21 0 0,2 0-1848,5 0 0,2 0 0,7 0 0,2 0 0,3 0 0,-1 0 0,-10 0 0,-3 0 625,0 0 1,-3 0-626,17 0 0,-16 0 0,1 0 0,2 1 0,1-2 0,12-4 0,0 0-405,-11 4 1,-3 0 404,-4-4 0,-3 0 0,11 5 0,9 0 0,5 0 232,-26 0 1,0 0-233,25 0 0,-24 0 0,-6 0 0,-31 0 207,-8-9 0,-4 7 0,-3-6 0</inkml:trace>
  <inkml:trace contextRef="#ctx0" brushRef="#br0" timeOffset="154663">6623 16517 8191,'4'11'0,"15"4"5063,16 0-5063,2-9 0,7-1 0,18 5 0,6-1 70,-21-7 1,1-2-1,1 1-70,9 2 0,2 2 0,0-2 0,-4-3 0,0 0 0,4 0 0,-10 0 0,3 0 0,3 0 0,0 0 0,0 0 0,3 0 0,1 0 0,0 0 0,1 0 0,1 0-285,-2 0 0,2 0 0,0 1 0,0-1 0,-1 0 0,-3-1 285,-1-1 0,-1-1 0,-2 0 0,-2 0 0,-1 1 0,5 1 0,-1 1 0,-3-1 0,-5-1 1462,15-4 1,-6 0-1463,-9 5 0,-3 2 0,-3-1 0,0 0 0,1 0 0,-1 0 0,16 0 2140,-7 0-2140,-30 0 6202,-10 0-6202,-4-5 388,-10 4 0,2-4 0,-7 5 1</inkml:trace>
  <inkml:trace contextRef="#ctx0" brushRef="#br0" timeOffset="159983">15483 16361 24575,'1'20'0,"4"16"0,3 1 0,0 2 0,3 22 0,4-18 0,2-3 0,1 5 0,3-12 0,3-3 0,10 2 0,14 2 0,8-23 0,-9 3 0,4-2 0,5-9 0,3-2-1022,-4 5 1,4 0 0,-2-1 1021,8-4 0,-2-2 0,-16 1 0,-1 0 0,2 0 0,2 0 0,0 1 0,-2-2 0,4-5 0,2 0-382,6 5 0,6 2 0,-3-4 382,0-7 0,0-2 0,-4 6 0,3 2 0,-4-1 0,3-2 0,-3 0 0,4 2 0,-2-1 0,-19 0 0,0 0 0,19 5 0,4-1 0,-18-5 0,1-2 0,2 2 0,12 5 0,1 2 0,-1-1-681,-13-3 1,-1 0-1,0 0 681,1 4 0,0 0 0,-4 0 0,3 0 0,0 0-236,0 0 0,3 0 1,1 0 235,1 4 0,1 0 0,3 1 0,-6-2 0,4 0 0,0 1 0,-1 1-550,-2 2 0,1 2 1,-2 0-1,0-2 550,7-1 0,-1-2 0,-3 3 0,-6 4 0,-2 2 0,-3-2 347,4-4 0,0 1-347,-4 5 0,2 2 0,0 0 0,0-1 0,0-2 0,3 2 280,12 6 1,3 2 0,0 0-281,-2 2 0,0 1 0,-3-1 0,-9-4 0,-2 0 0,1 2 0,8 8 0,0 2 0,-2-1 0,-8-6 0,-3-1 0,1 3 0,8 7 0,0 4 0,-2 0 0,-5-5 0,-3 0 0,-2 0 0,6 8 0,-4-2 0,-9-5 0,-4-3 0,10 14 336,-19-16 1,-2 1-337,14 16 5471,-6 2-5471,-5-18 163,-8-27-163,-4-6 1315,4-17-1315,2-14 0,8-2 0,7-14 0,-13 14 0,16-3 0,-21 17 0,23-14 0,-6 1 0,11-8 0,-1 5 0,-4 11 0,9 3 0,-18 9 0,21-6 0,9-3 0,-4 4 0,5-1-693,-1-1 0,5-1 0,4 1 693,-7 3 0,3 1 0,1 1 0,-3 1 0,4 0 0,-3 1 0,2 0 0,-4 0 0,3 0 0,-1 0 0,-5 3 0,-7 3 0,-5 1 0,4-1 0,8-2 0,4-2 0,1 0 0,-5 1-947,-1 1 1,-3 0 0,4-2 946,-3 0 0,5-1 0,2-2 0,-2 2 0,-6 0 0,0 0 0,-6 1 0,8-3 0,-4 1 0,9-3 0,5-2 0,1-1 0,-2 1 0,-4 1 0,-10 3 0,0 0 0,-7 2 0,8-3 0,5 0 0,12-4 0,7-2 0,1-1 0,-3 2 0,-9 2 0,-14 4 0,-4 0 0,-1 0 0,-1 2 0,10-3 0,6-1 0,4-1 0,0-1 0,-3 2 0,-6 2 0,8-3 0,-5 2 0,-1 0 0,6-1 0,-2-1 0,5 0 0,3-2 0,0 1 0,-2 0 0,-3 2 0,-4 0 0,0 1 0,-3 1 0,-2 1 0,-2 1 0,8-2 0,-3 1 0,0 1 0,5-2 0,0 0 0,-3 2-491,7 0 1,-1 2 490,-16 3 0,2 0 0,-1-1 0,19-6 0,-8 2 0,-7 12 0,3-6 0,-17 8 1647,25 0-1647,-29 0 0,1 0 0,9 0 0,-1 0 0,-9 0 0,-1 0 0,22 0 2961,-16 0-2961,16 0 1291,4 0-1291,-21 0 0,1 0 0,-4 0 0,-2 0 0,17 0 0,-13 0 0,-16 0 0,8 0 0,3 0 0,-4 0 0,0 0 0,-16 0 0,-19 0 0,8 0 0,-18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57:33.729"/>
    </inkml:context>
    <inkml:brush xml:id="br0">
      <inkml:brushProperty name="width" value="0.05292" units="cm"/>
      <inkml:brushProperty name="height" value="0.05292" units="cm"/>
      <inkml:brushProperty name="color" value="#A020F0"/>
    </inkml:brush>
  </inkml:definitions>
  <inkml:trace contextRef="#ctx0" brushRef="#br0">4812 2142 24575,'46'0'0,"1"0"0,4 0 0,5 0 0,5 0 0,-4 0 0,3 0 0,3 0 0,3 0-1259,-3 0 0,3 0 0,1 0 1,1 0-1,0 0 1259,-11-1 0,0 1 0,0 0 0,1-1 0,-1 0 0,0 1 0,8-1 0,1 0 0,0 0 0,-2 0 0,0 0-85,-3 0 1,0 0-1,-1-1 1,-1 1-1,-1-1 85,6 0 0,-2 0 0,-1-1 0,0 1 0,-1-1 0,1-1 0,-2 1 0,-1-1 479,9-1 0,-2 1 1,-4-1-480,-13 0 0,-2 1 0,-4 0 0,-2 0 0,-4 0 0,18 3 0,1 1 0,11 0 0,-13 0 0,5 0 0,5 0 0,2 0-158,-7 0 1,2 0-1,3 0 1,2 0-1,0 0 1,0 0 157,-5 0 0,1 0 0,1 0 0,0 0 0,0 0 0,0 0 0,0 0 0,1-1 0,1 1 0,0 0 0,-1-1 0,0 1 0,-2-1 0,-2 0 345,11 0 1,0 0 0,-3 0 0,-3-1 0,-5 1-346,9-1 0,-6 0 0,-7-1 0,-4 0 0,-13 1 0,-19 0 0,46 2 0,-11 0 0,11 0 0,6 0-646,-18 0 1,4 0 0,3 1-1,2-1 1,2 0 0,0 1 645,-8-1 0,2 1 0,1-1 0,1 1 0,0-1 0,1 1 0,0-1 0,1 1 0,2-1 0,3 1 0,-1 0 0,1-1 0,0 1 0,-1-1 0,-1 1 0,-2 0 0,1-1 0,-1 1 0,0 0 0,-1-1 0,-3 1 0,-1-1 0,-4 1 767,17 0 0,-3-1 0,-6 1 1,-4-1-768,-8 0 0,-5 0 0,-5 0-20,24 0 20,-9 0 0,11 0 0,-10 0 0,7 0 0,4 0 0,2 0-529,-13 0 1,2-1 0,2 1-1,2 0 1,0-1 0,0 0 528,-3 0 0,2 0 0,0 0 0,1 0 0,0 0 0,0 0 0,-1-1 0,0 1 0,1 0 0,0-1 0,0 0 0,-1 1 0,-2-1 0,-1 0 0,1 0 0,-2-1 0,-1 1 0,-1 0 0,-1 0 0,-2-1 726,17 0 0,-2 0 0,-2 0 0,-4 0-726,1 0 0,-3 0 0,-4 1 165,10-1 0,-5 1-165,-7 1 0,-2 0 10,-7 1 0,-2 0-10,-2 0 0,-1 0 2015,1 0 0,-1 0-2015,1 0 0,-2 0 602,-1 0 0,0 0-602,28 0 0,-14 0 0,-12 0 0,-12 0 0,-9 0 0,-7-4 0,-1-4 0,-6 3 0,1-3 0</inkml:trace>
  <inkml:trace contextRef="#ctx0" brushRef="#br0" timeOffset="2017">17732 2158 24575,'27'0'0,"10"0"0,8 0 0,4 0 0,5 0 0,4 0-1091,-6 0 0,3 0 0,2 0 0,2 0 1091,-4 0 0,3 0 0,0 0 0,1 0 0,-1 0 0,-2 0 0,1 0 0,0 0 0,-1 0 0,-1 0 0,10 0 0,0 0 0,-1 0 0,-1 0 80,-6 0 0,-1 0 0,-2 0 0,-2 0-80,3 0 0,-3 0 0,-3 0 464,10 0 1,-6 0-465,-15 0 0,-4 0 0,7 0 0,-19 0 0,-13 0 0,-5 0 0</inkml:trace>
  <inkml:trace contextRef="#ctx0" brushRef="#br0" timeOffset="3402">25291 2007 24575,'32'0'0,"24"0"0,-10 0 0,7 0 0,2 0 0,5 0 0,4 0-1429,-13 0 1,2 0 0,3 0 0,1 0 0,3 0 1428,-7 0 0,2 0 0,2 0 0,1 0 0,1 0 0,2 0 0,-1 0-436,1 0 0,1 0 0,1 0 0,1 0 0,1 0 0,-1 0 0,2 0 0,-1 0 436,-5 0 0,1 0 0,1 0 0,-1 0 0,1 0 0,0 0 0,0 0 0,-1 0 0,-1 0 0,6 0 0,-1 0 0,1 0 0,-1 0 0,-1 0 0,0 0 0,-1 0 0,-1 0-18,3 0 1,-1 0 0,0 0-1,-2 0 1,0 0 0,-1 0 0,-2 0 17,2 0 0,-1 0 0,-1 0 0,-1 0 0,-2 0 0,0 0-169,1 0 0,-1 0 1,-1 0-1,-1 0 1,-2 0 168,7 0 0,-2 0 0,-1 0 0,-2 0 632,6 0 1,-3 0-1,-2 0-632,-8 0 0,-3 0 0,-1 0 2142,10 0 1,-2 0-2143,-8 0 0,-1 0 1625,-6 0 1,-1 0-1626,25 0 1737,-5 0-1737,-4 0 423,-5-2-423,-5 0 0,-8 0 0,-8 0 0,-8 2 0,-6-4 0,-4-3 0,-3 2 0,-3 0 0</inkml:trace>
  <inkml:trace contextRef="#ctx0" brushRef="#br0" timeOffset="5367">3620 2796 24575,'60'0'0,"0"0"0,-13 0 0,3 0 0,3 0 0,2 0 0,3 0 0,2 0 0,1 0-1008,-5 0 1,2 0-1,1 0 1,0 0-1,-1 0 1008,0 0 0,-1 0 0,0 0 0,0 0 0,-1 0 0,-1 0 0,0 0 0,0 0 0,-2 0 0,-2 0 332,20 0 0,-4 0 0,-5 0-332,7 0 0,-7 0 464,-14 0 1,-4 0-465,16 0 0,-15 0 0,-19 0 0,-7 0 0</inkml:trace>
  <inkml:trace contextRef="#ctx0" brushRef="#br0" timeOffset="6818">6621 2938 24575,'33'0'0,"3"0"0,9 0 0,12 0 0,9 0 0,6 0-1562,-18 0 1,3 0 0,3 0 0,2 0 0,3 0 0,0 0 1561,-5 0 0,2 0 0,2 0 0,1 0 0,1 0 0,1 0 0,0 0 0,0 0-291,-3 0 1,2 0 0,0 0 0,0 0-1,1 0 1,0 0 0,0 0 0,0 0 0,-1 0 290,-1 0 0,-1 0 0,1 0 0,0 0 0,-1 0 0,0 0 0,1 0 0,-1 0 0,-1 0 0,-1 0 0,1 0 0,-1 0 0,0 0 0,0 0 0,-1 0 0,0 0 0,-1 0 0,-1 0-12,3 0 0,-2 0 1,1 0-1,-2 0 1,0 0-1,0 0 1,-1 0-1,-1 0 12,2 0 0,0 0 0,0 0 0,-2 0 0,0 0 0,-1 0 0,-1 0-158,14 0 0,-1 0 1,-2 0-1,-3 0 1,-3 0 157,-3 0 0,-3 0 0,-3 0 0,0 0 842,7 0 1,-2 0 0,-2 0-843,14 0 0,-5 0 2154,-12 0 0,-5 0-2154,-9 0 0,-4 0 3751,10 0-3751,-18 0 1885,-10 0-1885,-6 0 388,2 0-388,1 0 0,-4 0 0,0 0 0</inkml:trace>
  <inkml:trace contextRef="#ctx0" brushRef="#br0" timeOffset="9002">18229 2920 24575,'37'0'0,"11"0"0,12 0 0,-5 0 0,8 0 0,5 0 0,5 0-1229,-21 0 0,2 0 0,2 0 0,3-1 1,1 1-1,2 0 0,0-1 0,1 0 1082,-3 0 0,2 0 1,2 0-1,0 0 0,2 0 1,-1 0-1,2-1 1,-1 1-1,-1 0 0,0-1 147,0 1 0,0-1 0,1 1 0,0 0 0,-1-1 0,1 1 0,-2-1 0,1 1 0,-2-1 0,0 1 0,1-1 0,0 1 0,-1-1 0,0 1 0,-1-1 0,-1 1 0,-1-1 0,-2 1 0,-2-1 469,12 1 0,-2-1 0,-2 1 1,-3-1-1,-3 1 0,-4 0-469,15 1 0,-8 0 0,-5 0 858,4 0 0,-12 0-858,-19 0 0,-32 0 0,15 0 0,24 0 0,15 0 0,4 0 0,9 0 0,5 0 514,-16 0 1,2 1 0,4 0-1,1 0 1,3 0-515,-4 0 0,2 1 0,3 0 0,0 0 0,2 0 0,0 0 0,0 1-529,-4-1 1,0 0-1,0 1 1,1 0-1,0 0 1,0 0 0,0 0-1,0 0 529,0 0 0,0 1 0,1 0 0,-1-1 0,0 1 0,-1 0 0,-1 0 0,-1-1 0,2 1 0,-1 0 0,0 0 0,-1 0 0,-2-1 0,-3 1 0,-3 0-66,10 0 1,-4 0 0,-4 0 0,-4 0 65,-2-1 0,-5 0 0,0-1 0,14-1 0,5-1 0,-11 0 0,5 0 0,5 0 0,4 0-502,-12 0 0,3 0 1,3 0-1,2 0 1,1 0-1,2 0 1,1 0 501,-5 0 0,2 0 0,1 0 0,2 0 0,0 0 0,1 0 0,1 0 0,-1 0 0,0 0 0,-4 0 0,2 0 0,-1 0 0,1 0 0,1 0 0,-1 0 0,0 0 0,-1 0 0,0 0 0,-1 0 0,3 0 0,0 0 0,-1 0 0,1 0 0,-2 0 0,0 0 0,-1 0 0,-2 0 0,-2 0 304,4 0 1,0 0 0,-2 0 0,-1 0 0,-2 0-1,-3 0 1,-3 0-305,12 0 0,-4 0 0,-4 0 0,-4 0 0,17 0 0,-10 0 1827,-20 0 0,-5 0-1827,21 0 311,4 0-311,-13 0 6096,-15 0-6096,-15 1 0,-10 2 0,-2-1 0,-3 0 0</inkml:trace>
  <inkml:trace contextRef="#ctx0" brushRef="#br0" timeOffset="23948">28683 494 8191,'5'-6'0,"-4"-3"5063,-14 49-5063,-17 11 0,4-1 0,-2 2 1409,4-10 0,0-1-1409,-8 8 0,1-3 1719,-9 7-1719,1 0 0,11-27 6784,16-10-6784,-5-18 0,11 5 0,0-12 0</inkml:trace>
  <inkml:trace contextRef="#ctx0" brushRef="#br0" timeOffset="24217">28247 865 9862,'-15'17'0,"0"22"5101,4 20-5101,3 2 2556,8-9-2556,13-30 0,17-11 0,10-8 0,21-18 0,5-7-81,-1 12 0,1-1 81,-20-1 0,1-2 0,-8 1 0,13-4 0,-26 16 0,-21-4 0</inkml:trace>
  <inkml:trace contextRef="#ctx0" brushRef="#br0" timeOffset="35949">2517 5493 24575,'-11'9'0,"-5"3"0,15 4 0,-1-6 0,21 0 0,7-17 0,17-11 0,10-9 0,-5-1 0,3-6 0,2-2-525,-2 4 0,3-2 1,0-1-1,0 0 525,-1 0 0,0 0 0,-1 1 0,-4 3 0,0 2 0,-2 2 0,-7 3 0,-2-2 0,-9 8 0,-14 17 0,-13 10 0,4-6 0,-5 11 0</inkml:trace>
  <inkml:trace contextRef="#ctx0" brushRef="#br0" timeOffset="37649">16462 6221 24575,'9'-5'0,"25"-2"0,3 3 0,6 2 0,17-2 0,3 2-2217,-5 1 1,1 2 2216,7-1 0,0 0 0,-7 0 0,0 0 0,1 0 0,1 0 0,-13-1 0,2 1 0,4 1 0,-3 1 0,4 2 0,2 0 0,0-1 0,2-2 0,2 0 0,0-1 0,4 1 0,-1 1 0,3 1 0,2 1 0,-1-2 0,-4 0-1130,3-1 0,-3-1 0,-2 0 0,2-1 1130,0 1 0,1 0 0,-1 0 0,-3 0 0,0 0 0,-2 0 0,2 0-13,-2 0 0,2 0 0,2 0 0,0 0 13,-1 1 0,1-1 0,0 0 0,3-1 0,-5-1 0,3 0 0,0-2 0,0 2 0,0-1 0,-3 2 0,0 1 0,0 0 0,-1-1 0,-3 0-669,4-1 1,-2-2 0,-2 1-1,1-1 669,-1 1 0,1-1 0,-1 0 0,-3 2 0,1 0 0,-2 2 0,4-2-46,4-1 0,5-1 0,2 1 0,-1 0 46,-3 2 0,0 0 0,0 2 0,2 0 0,-6 1 0,1 0 0,1 1 0,-1 0 0,-4-1 334,-1-1 1,-1 0 0,-3-1 0,-3 2-335,5 2 0,-3 1 0,-6-2 0,-1-2 0,-6-2 1589,23 1-1589,-53 0 0,9 0 0,-39 0 0</inkml:trace>
  <inkml:trace contextRef="#ctx0" brushRef="#br0" timeOffset="42900">3675 9326 8191,'4'0'0,"-2"0"5063,14 0-5063,8 6 2818,19-5-2818,9 15 0,13-13 1380,-2 7-1380,-1-10 0,7 0 1371,-15 3 1,2 2 0,4-1-1372,-3-2 0,2-2 0,3 0 0,-1 1 0,5 2 0,1 1 0,-1 0 0,-2-2-954,-10-1 1,-3-1 0,0-1 0,1 1 953,3 0 0,1 0 0,-1 0 0,-3 0 0,1 0 0,-2 0 0,3 0-353,0 0 0,3 0 1,2 0-1,-1 0 353,-2 0 0,-1-1 0,2 1 0,1 1 0,-5 1 0,1 1 0,2 0 0,-1-1 0,0 1 0,10-3 0,0 0 0,-1 0 0,-4 3 0,3 4 0,-5 3 0,2-3 0,6-5 0,1-2 0,-3 1-172,-18 2 1,-3 1 0,2 0 171,10 0 0,1 0 0,-2-1 0,14-2 0,-4 1 0,-16 4 0,-3-1 840,-6-5 1,-6 0-841,-5 0 3744,9 0-3744,-39 0 0,8 0 0,-15 0 0</inkml:trace>
  <inkml:trace contextRef="#ctx0" brushRef="#br0" timeOffset="56599">3395 13351 24575,'25'6'0,"15"5"0,-6-5 0,2-1 0,27 4-1278,-19-3 0,1-2 1278,-9-4 0,2 0-84,14 0 1,4 0 83,-12 0 0,3 0 0,0 0 0,6 0 0,1 0 0,-2 0 0,-4-1 0,-1 1 0,-1 1-233,14 4 1,-4 1 232,-19-5 0,0 1-47,14 2 1,2 2 46,-4 0 0,1-1 0,14-3 0,2-1 0,-2 5 0,-1-1-171,-5-4 1,-2-2 170,-8 1 0,-1 0 347,-1 0 1,-2 0-348,-10 0 0,-1 0 0,13-1 0,0 2 0,-10 4 0,0 0 333,5-4 1,-2 0-334,17 9 0,-13-9 0,3-2 0,5 1 0,3 0 0,-9 0 0,3 0 0,-2 0-645,12 0 0,-1 0 645,-2 0 0,-4 0 0,15 0 624,-12 0 0,4 0-624,-1 0 0,3 0 0,-3 1 0,5-1 0,0-1-1600,0-2 0,0-2 1,-1 2 1599,-7 1 0,-2 2 0,2-1 0,13-3 0,2-1 0,-6 2 0,-1 3 0,-2 0 0,-9 0 0,3 0 0,-1 0-301,-1 0 1,0 0-1,2 0 301,7 0 0,2 0 0,-1 0 0,-3 0 0,-1-1 0,0 2-265,4 3 1,1 1 0,-6-1 264,-5-3 0,-1 1 0,-3 1 0,3 2 0,-1-1-125,9 2 0,0-2 125,-12-3 0,0-1 0,-3 2 0,2 6 0,-6 0 0,11-7 4102,-22 5-4102,-17-6 385,-8-14 1,-1 11 0,-9-11-1</inkml:trace>
  <inkml:trace contextRef="#ctx0" brushRef="#br0" timeOffset="69899">28937 12571 24575,'-6'-10'0,"6"3"0,6-17 0,0 11 0,12-13 0,-5 9 0,13-6 0,4 4 0,21-7 0,-14 16 0,11-11 0,-27 20 0,8-5 0,3 6 0,5 0 0,-9 9 0,-2 2 0,-8 10 0,5 2 0,-7-2 0,-6 11 0,4-1 0,-12 8 0,6 0 0,-8 16 0,0-18 0,0 1 0,0 25 0,0-26 0,0-3 0,0 5 0,0 16 0,0 4 0,0-22 0,0 3 0,4 11 0,2-1 0,5 16 0,-6-25 0,2-2 0,21 4 0,-12-3 0,20-2 0,-11-17 0,4 2 0,-12-20 0,6 10 0,-2-13 0,11-12 0,14-24 0,-15 7 0,4-25 0,-21 27 0,-7-5 0,-14 11 0,-2 10 0,-15 6 0,12 5 0,-8 5 0,-2 22 0,5 1 0,1 5 0,-3 17 0,2 4 0,4-11 0,1 2 0,2-1 0,-1 13 0,3 0 0,2 5 0,1 0 0,-1-11 0,2 0 0,3-6 0,1 2 0,-2-1-912,-2 9 1,-1-1 911,-2 8 0,2-2 0,4-18 0,-1-1 0,-11 17 0,-2 1 0,6-9 0,-1-1 0,-5 1 0,-3-3 0,1-12 0,-2-5 0,-15 9 0,-6-18 0,7-8 0,-5-4 0,-4-6 0,-3-3 0,0 1 0,-2-1 0,1-2 156,-9-4 0,1-2-156,-1-2 0,4-3 0,14 0 0,2-4 0,-7-12 0,2-5 0,4-2 0,2 0 0,4 6 0,5 0 0,1-12 0</inkml:trace>
  <inkml:trace contextRef="#ctx0" brushRef="#br0" timeOffset="81015">24599 3754 24575,'0'-11'0,"0"0"0,0 30 0,0 15 0,1 1 0,-2 4-437,-4 1 1,-1 3 436,4 4 0,3 4 0,-3 0 0,-5-3 0,-3 0 0,3 2-754,5 9 1,2 1-1,-1-4 754,-6 4 0,2-7 0,4-14 0,2-7 0,-1-8 0,0-9 0,0-4 0,0-55 0,0 11 0,0-7 0,0 0 0,0 8 0,0 7 0</inkml:trace>
  <inkml:trace contextRef="#ctx0" brushRef="#br0" timeOffset="81431">24385 3846 24575,'20'-38'0,"12"-6"0,1 16 0,15-6 0,-15 18 0,-4 3 0,-14 13 0,1 10 0,0 8 0,5-5 0,-10 12 0,3-23 0,-13 12 0,9-13 0,0 10 0,19-9 0,-14 4 0,6-6 0</inkml:trace>
  <inkml:trace contextRef="#ctx0" brushRef="#br0" timeOffset="564417">16230 3598 24575,'0'28'0,"0"18"0,0 20 0,0-29 0,0 1 0,0 3 0,0 2 0,0 4 0,0 3 0,1 10 0,0 6-423,2-12 1,-1 3 0,2 1 422,-1 5 0,1 0 0,1 1 0,-2-14 0,1 1 0,-1-1 0,1-1 0,2 10 0,-1-1 0,0-4 0,1 9 0,0-6 0,0-15 0,0-7 0,1-4 0,-2-15 0,-4-15 0,0-1 0</inkml:trace>
  <inkml:trace contextRef="#ctx0" brushRef="#br0" timeOffset="565719">15818 3878 24575,'9'-10'0,"10"-7"0,11-9 0,8-8 0,4-4 0,-14 9 0,0 0 0,10-14 0,6-7 0,-26 29 0,-6 10 0,-4 8 0,-4 1 0,1 2 0,-3 0 0,2 0 0,0 2 0,8 5 0,13 11 0,17 13 0,-14-12 0,2 2 0,3 2 0,2 0 0,0 0 0,-1 0 0,-1-2 0,-2 0 0,24 13 0,-12-10 0,-11-7 0,-15-9 0,-7-4 0</inkml:trace>
  <inkml:trace contextRef="#ctx0" brushRef="#br0" timeOffset="682213">22871 15124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2:59:23.593"/>
    </inkml:context>
    <inkml:brush xml:id="br0">
      <inkml:brushProperty name="width" value="0.05292" units="cm"/>
      <inkml:brushProperty name="height" value="0.05292" units="cm"/>
      <inkml:brushProperty name="color" value="#A020F0"/>
    </inkml:brush>
  </inkml:definitions>
  <inkml:trace contextRef="#ctx0" brushRef="#br0">7013 3019 8191,'0'-11'0,"0"0"5063,0 0-5063,5 0 2818,1 5-2818,9 1 1719,6-1-1719,18 5 0,-3-2 0,6 0 0,17 2 0,4 2 2810,-2-1 0,4 0-2810,-17 0 0,4 0 0,2 0 0,-1 0-598,0 0 1,-1 0-1,1 0 1,3 0 597,0 0 0,1 0 0,3 0 0,0 0 0,0 0-1013,3 0 1,2 0 0,0 0-1,-1 0 1,-2 0 1012,4 0 0,-3 0 0,0 0 0,-1 0 0,-2 0 0,1 0 0,-2 0 0,-3 0-401,2 0 1,-3 0-1,3 0 401,-1 0 0,3 0 0,1 0 0,-1 0 0,-3 0 0,0 0 0,0 0 0,2 0 0,-5 0 0,2 0 0,1 0 0,-1 0 0,0 0 0,11 0 0,0 0 0,-2 0 0,-2 0-26,-11 0 0,-1 0 0,-1 0 0,-2 0 26,10 0 0,-2 0 0,-6 0 745,-2 0 1,-10 0-746,-3 0 1285,-20-5 0,-11 4 0,-4-4 1</inkml:trace>
  <inkml:trace contextRef="#ctx0" brushRef="#br0" timeOffset="2900">22828 2941 24575,'-11'-5'0,"7"4"0,36-4 0,30 5 0,-14 0 0,5 0 0,11-1 0,1 2-1218,-11 4 1,-1 1 1217,5-5 0,-2 0 0,-11 5 0,2-1-121,-5-4 1,3-1-1,2-1 121,9 1 0,2 0 0,2 0 0,-8 0 0,1 0 0,1 0 0,0 0-904,2 0 1,0 0 0,-1 0 0,-1 0 903,9 0 0,-3 0 0,2 0 0,-11 0 0,2 0 0,-1 0 0,0 0-672,14 0 1,-2 0 0,3 0 671,-10 0 0,2 0 0,2 0 0,1 0-639,-6 0 1,3 0 0,0 0 0,-2 0 0,-3 0 638,12 0 0,-4 0 0,1 0 0,-11 0 0,1 0 0,-1 0 0,-2 0 23,-1 0 1,-3 0 0,1 0-24,5 0 0,0 0 0,2 0 0,8 0 0,1 0 0,-3 0 367,-10 0 1,-3 0-1,-1 0-367,17 0 0,-4 0 0,-22 0 0,0 0 833,18 0 1,4 0-834,-6 0 0,3 0 0,-7 0 0,3 0 0,0 0 919,-5 0 0,0 0 0,-2 0-919,12 0 0,1 0 0,-13 0 0,2 0 0,0 0 64,13 0 0,2 0-64,-9 0 0,3 0 0,0 0 0,5 0 0,1 0 0,-2 0-204,-8 0 1,-1 0 0,-1 0 203,1 0 0,0-1 0,-3 2 0,3 5 0,0 0-102,-6-5 0,2 0 0,1 0 102,-1 2 0,0 1 0,1 0 0,5 1 0,0-2 0,1 0 0,-2-2 0,1 0 0,-5 0 0,2 4 0,-3 1 0,-5-1 0,-3-1 0,7-2 2874,-7 6-2874,-3-8 593,-10 0-593,-24-17 718,-10 7 0,-7-9 0,5 13 0</inkml:trace>
  <inkml:trace contextRef="#ctx0" brushRef="#br0" timeOffset="5884">3015 4045 24575,'24'0'0,"28"10"0,-1-8 0,8-2-2159,-16 4 1,2-1-1,1 0 2159,12-2 0,3-1 0,1-1 0,-2 1 0,2 0 0,5 0 0,-17 2 0,4 0 0,3 0 0,1 1 0,1 0 0,1 0 0,-4 0 0,0 0 0,2 0 0,0 1 0,2 0 0,1 0 0,1-1-498,-3 1 1,1-1 0,2 1-1,1 0 1,0-1 0,1 1 0,0 0-1,0 0 1,-1 0 497,2 1 0,0 0 0,1 1 0,0 0 0,0-1 0,-1 1 0,-1-1 0,-2 0 0,-1-1-259,6-1 0,-2 0 0,-2 0 0,0-1 0,-2 0 0,1 1 0,-1 0 259,8 3 0,0 0 0,-1 1 0,-1 0 0,-3-1 0,-3-2-341,3-2 1,-4-2 0,-2 0 0,5 1 340,-1 4 0,3 1 0,2 1 0,-1-1 0,-2-2 35,-7-2 1,-1-2 0,-1 0 0,1 0-1,0 1-35,3 3 0,1 2 0,1 0 0,-4-1 0,-4-1 0,8-3 0,-6-1 0,-6 2 0,-1 3 0,-9 1 3057,-15-6-3057,-23-5 0,1 3 0,-11-2 0</inkml:trace>
  <inkml:trace contextRef="#ctx0" brushRef="#br0" timeOffset="7516">29119 1618 8191,'-11'-17'0,"8"0"5063,13-1-5063,8 1 2818,27-8-2818,-13 10 0,4 0 0,11-2 0,2 2 0,-5 3 0,-1 2 0,-5 3 0,-3 4 0,11 3 1719,1 0-1719,-14 9 6784,0 8-6784,-9 17 0,-6 28 0,-10-31 0,-1 3 0,0 21 0,-4 5 0,-8 4 0,-2 3-1310,6-17 0,1 1 0,-2-1 1310,-4 13 0,1-4 0,4-8 0,2-5 0,-1 2 0,13 11 0,4-24 0,33-3 0,6-21 0,4-19 0,-23-5 0,-4-4 0,-1-17 3930,-3-12-3930,-42 24 0,-6 8 0,-11 14 0,6 13 0,-13 35 0,24-10 0,4 9 0,0 5-635,0-5 0,0 5 1,0 3-1,1 1 0,2 0 635,1 4 0,1 2 0,2 0 0,0 0 0,-1-1 0,0-4 0,0 0 0,-1-1 0,2-1 0,1-2 0,2 5 0,2 0 0,1-4 0,-1-9 0,-2-4 0,0-5 0,7 0 0,-5-6 0,-12-15 0,-10-10 0,1-5 0,-10-6 3174,-1-9-3174,-12-9 0,11 7 0,1-1 0,-10-6 0,-3-15 0,35 29 0,-3-8 0</inkml:trace>
  <inkml:trace contextRef="#ctx0" brushRef="#br0" timeOffset="47932">3930 7827 8191,'-16'0'0,"5"5"5063,2 10-5063,7 27 0,-2-2 2818,4 7-2818,0-18 1719,4-13-1719,11 0 6784,23-25-6784,-2-6 0,7-7 0,0-1 0,-4-2 0,1 0 0,2-3-1092,2-1 0,3-2 0,1 0 1,-2 0 1091,5-5 0,-2 2 0,2-2 0,-4 4 0,2-1 0,0 0 0,-2 2-208,4-3 1,-3 2-1,-1 1 208,-1 2 0,0 0 0,-6 4 0,-7 6 0,-7 5 0,-16 9 0,-5 5 0</inkml:trace>
  <inkml:trace contextRef="#ctx0" brushRef="#br0" timeOffset="51781">3749 8753 24575,'9'52'0,"0"0"0,-2-10 0,0-2 0,-1-5 0,0-5 0,5-1 0,-10-15 0,13-13 0,11-18 0,7-10 0,7-2 0,4-4 0,2-1-1404,0-4 1,2-1 0,1-1 1403,-5 6 0,3-1 0,-1 1 0,-3 3 0,-1 2 0,-4 3 0,2 1 0,2-2 0,1 1 0,-4 2 0,-1 5 0,-4 0 0,3-8 0,-11 12 0,-25 27 0,1-17 0,-16 25 0</inkml:trace>
  <inkml:trace contextRef="#ctx0" brushRef="#br0" timeOffset="55132">10071 9102 24575,'23'0'0,"-5"0"0,11 0 0,-1 0 0,27 0 0,-15 0 0,5 0 0,19 0 0,2 0-415,-13-1 1,2 2 414,-2 2 0,3 2 0,-2-1 0,-8-4 0,-3 1 0,3 0 0,8 6 0,3 2 0,-1-2 0,0-5 0,-1-2 0,-3 1 0,7 4 0,-3 1-690,-2-6 0,-2 0 690,-11 0 0,0 0 0,15 0 0,4 0-223,1 0 1,2 0 222,-14 0 0,1 0 0,-1 0 0,17 0 0,-3 0 0,-14 0 0,-3 0 0,4 0 0,-2 0 0,-10 0 0,1 0 0,11 0 0,2 0 0,-3 0 0,-2 0 0,-4 0 0,-1 0-8,-1-6 0,-1 1 8,26 2 673,-22-3 0,2 1-673,1 4 0,1 2 0,5-1 0,-2 0-114,-7 0 1,-3 0 113,-3 0 0,-3 0 0,29 0 0,-16 0 0,3 0 0,4 0 0,4 0 0,-6 0 0,3 1 0,-2-2-914,11-5 0,-3 0 914,2 5 0,-4-1 368,-18-4 1,-2 1-369,1 4 0,0 2 0,6-1 0,-1 0 0,-5 0 0,-1 0 332,-3 0 0,-4 0-332,1 0 1978,-14 0-1978,-23 0 0,5 0 0,-11 0 0</inkml:trace>
  <inkml:trace contextRef="#ctx0" brushRef="#br0" timeOffset="56698">31304 5975 8191,'-4'-12'0,"2"-2"5063,-2 8-5063,4-9 2818,4 8-2818,-2-11 1719,11 9-1719,4-12 6784,29-5-6784,-11 8 0,2 1 0,-1 6 0,0 0-251,4-8 1,0 3 250,16 12 0,1-11 0,-7 15 0,-10 0 0,-14 5 0,-7-4 0,-11 13 501,5-7-501,-11 22 0,11 14 0,-11-10 0,-2 2 0,4 4 0,1 0-223,-5-2 1,0 0 222,0 27 0,8 1 0,0-13 0,11 2 0,-1-28 0,-1-9 0,7-12 445,-6-5-445,12-16 0,-17 7 0,1 17 0,-29 46 0,13-16 0,0 3-1291,-11 14 1,-1 1 1290,12-13 0,1 0 0,-5 7 0,0-2 0,6 14 0,-5-11 0,-5-26 0,-14-18 0,5-1 0,-4-6 2581,8 0-2581,-3-9 0,5 6 0,2-6 0</inkml:trace>
  <inkml:trace contextRef="#ctx0" brushRef="#br0" timeOffset="57481">31600 7233 24575,'26'-26'0,"-7"17"0,16-24 0,3 30 0,15-19 0,0 32 0,-8-6 0,-19 20 0,-19 4 0,-1 27 0,-10-17 0,-2 1 0,5 2 0,0-1 0,-4-1 0,0-4 0,5 1 0,0-8 0,0-12 0,26 20 0,8 11 0,-3-9 0,1 1-206,-9-8 0,-3-1 206,-2 4 0,-4-2 0,3 6 0,-15 18 0,-6-9 0,-3-12 0,-4-2 0,-17 10 0,6-6 412,5-17-412,6-9 0,-4 5 0,-4 0 0,-7 2 0,7-8 0,-10-3 0,16-7 0,-3 0 0,12 0 0</inkml:trace>
  <inkml:trace contextRef="#ctx0" brushRef="#br0" timeOffset="58747">29379 9733 24575,'32'0'0,"9"0"0,11 0 0,3-4 0,7-1 0,4 0-1949,-15 2 1,3 0-1,1 0 1,1-1 0,-3 1 1948,8-1 0,0 0 0,-2-1 0,0 1 0,0 1 0,0 0 0,-2 0 0,-6-1 1021,11-2 0,-4 1-1021,11 4 0,-6-1 799,-28-7 1,-3 1-800,18 2 0,-79-17 0,4 14 0,-9-8 0</inkml:trace>
  <inkml:trace contextRef="#ctx0" brushRef="#br0" timeOffset="58949">30649 9495 24575,'16'0'0,"15"20"0,12 18 0,-3 7 0,-20-7 0,-2 3 0,1 12 0,-15-20 0,-4 1 0,-12 18 0,-18-25 0,-9-4 0,6-8 0,-1-2 0,-1 2 0,3-4 0,-1-11 0</inkml:trace>
  <inkml:trace contextRef="#ctx0" brushRef="#br0" timeOffset="67364">31947 5055 24575,'39'0'0,"-7"-4"0,5-2 0,12 1 0,3-2 0,-5-2 0,-2-1 0,-1 4 0,-5 1 0,-1-1 0,-21 11 0,3 2 0,-13 4 0,15 9 0,-11 22 0,-3-6 0,-1 7 0,4 20 0,-2 3-543,-8-7 1,1 1 542,6-1 0,4 3 0,-2-2 0,-4-14 0,-2-2 0,1 3 0,3 14 0,-1 3 0,-1 0 0,-1-8 0,-2-1 0,0 1 0,2 9 0,-1 3 0,0-4 0,-3-14 0,0-3 0,0 2 0,3 16 0,1 3 0,-1-2 0,-4-9 0,-1-3 0,2 4-1517,1-3 1,2 3-1,0 0 1,-2-2 1516,0 3 0,-2-1 0,2-1 0,1 3 0,2 0 0,0-6-113,0-2 0,1-2 113,0 15 0,2 2 0,4-5 0,1 0 0,-4-11 0,-1 2 0,0-1 0,-1 16 0,-1-5-387,4-17 0,-3-5 387,-5 16 689,4-42-689,-11-9 5926,-10 5-5926,-12-10 327,0 5-327,-12-6 1209,7 0-1209,-1 0 0,3 0 0,13 0 0,6-5 0,2 4 0,7-4 0,-2 5 0</inkml:trace>
  <inkml:trace contextRef="#ctx0" brushRef="#br0" timeOffset="72815">4522 10192 8191,'-16'-21'0,"20"7"4176,58 9-4176,-21 5 0,6 0 0,-2 0 0,4 0 0,1 0 318,4 1 1,2-1 0,6-1-319,-4-1 0,7-1 0,3 0 0,2-1 0,-2 2-77,-9 1 0,1 0 0,0 0 0,0 1 0,2 0 0,1-1 77,0 1 0,1 0 0,2 0 0,1 0 0,-1-1 0,-1 2 0,-1-1 46,2 0 0,0-1 1,-1 1-1,-2 1 1,-1 0-1,-4 1-46,9 4 0,-3 1 0,-3 0 0,-3-1 0,8-5 0,-4-1 0,-8 2 236,-9 4 1,-6 0-237,0-6 0,-5 0 1480,2 5-1480,-4-4 0,-26 4 0,-1-5 0</inkml:trace>
  <inkml:trace contextRef="#ctx0" brushRef="#br0" timeOffset="74498">1124 8220 8191,'0'-17'0,"-26"13"5063,-22 19-5063,6 0 0,-3 1 0,6 1 0,-1-1 737,-1-5 1,1 0-738,-18 21 1605,0-18-1605,18 19 6062,7-22-6062,26 3 0,2-4 0,10 7 1708,1 8-1708,15 25 0,-16-10 0,-3 8 0,-1 1 0,1 4 0,-1 0 0,-1 4-231,-2-4 0,-1 3 1,-1 0-1,-2-1 231,-4 11 0,-1-2 0,1-3-992,4-15 1,2-2-1,-2-2 992,-10 14 0,1-5 0,1 13 0,-2-26 0,0-1 0,-4 26 0,11-30 0,1-1 0,2 2 1177,20-19-1177,47-26 0,-8-7 0,4-3 0,-2 3 0,0-1 0,-9 1 0,0-2 0,-6 2 0,16-10 0,-24 7 0,-4 0 0,-12 4 0,-1-3 0</inkml:trace>
  <inkml:trace contextRef="#ctx0" brushRef="#br0" timeOffset="74914">1375 8444 8191,'-26'-10'0,"8"6"5063,39 14-5063,11-5 0,8-3 0,3-7 0,4-4 0,3 1-2,14 1 0,3 2 0,-3-4 2,-10-5 0,-2-3 0,-1 4 0,4 5 0,0 3 0,-30 2 510,-37 2 0,22 4 1,-60 7-1</inkml:trace>
  <inkml:trace contextRef="#ctx0" brushRef="#br0" timeOffset="75181">1136 8796 24575,'35'-9'0,"1"1"0,21-5 0,5-2 0,0-1 0,4-3-1138,-17 7 1,4-2 0,1 0 0,-1 3 1137,10-1 0,-1 3 0,1-2 0,-11 0 0,1-1 0,-1 0 0,-4 2 0,3 0 0,-4 2 0,-4 0 0,10-6 0,-19 9 348,-35 16 0,5-6 0,-24 14 0</inkml:trace>
  <inkml:trace contextRef="#ctx0" brushRef="#br0" timeOffset="76432">2474 9211 24575,'16'9'0,"12"17"0,-10 22 0,0-6 0,-1 5 0,-10 17 0,-2 2-1340,3-10 0,-1-1 1340,-6 12 0,-2-4 0,1-28 0,0-2 317,-6 15 1,-3 1-318,0-8 0,-1 0 0,-5 1 0,-1-2 0,-7 15 0,-1-27 0,7-22 0,-5-6 0,1-1 2045,5-4-2045,5 22 0,6 6 0,5 16 0,11-2 0,1-9 0,27-4 0,11-16 0,-9-13 0,2-7 0,-2-3 0,-3-4 0,-1-2 0,-3-2 0,8-17 0,-28 16 0,-2 3 0,-10 10 0,4 1 0</inkml:trace>
  <inkml:trace contextRef="#ctx0" brushRef="#br0" timeOffset="109296">3849 13390 24575,'3'0'0,"4"0"0,14 0 0,-5 0 0,-1 0 0,-4 0 0,21 0 0,13 8 0,7-6 0,11 7 0,-15-9 0,-9 5 0,3 0 0,-7-4 0,1 0 0,10 4 0,0 0 0,-8 0 0,1-1 0,17-3 0,5 0 0,-3 3 0,2 0-208,-10-3 1,4-1-1,-2-1 208,-4 1 0,-1 0 0,-3 0 0,10 0 0,-3 0 0,-9 0 0,-3 0 0,7 0 0,-12 0 0,3 0 0,1 0 0,3 0 0,21 1 0,4-2 0,-2-4 0,3-1-1048,-13 6 0,2 0 0,-3-2 1048,10-10 0,1 1 0,-8 9 0,4 2 0,-3-1-248,6-5 0,0 1 248,-9 4 0,2 1 0,-3 1 0,6-1 0,-3 0 0,-5-5 0,-4 0 0,17 2 254,-24-2 1,1 0-255,2 4 0,1 2 0,4 0 0,0-2 0,0-3 0,-4 0 0,8 1 0,-7-5 0,-17 8 0,20 0 3147,11 0-3147,-21 0 0,1 0 0,-5 1 0,-1-2 0,32-9 0,-9 7 303,-17-2 1,3 1-304,1 3 0,1 2-908,0-1 1,-1 0 907,-2 0 0,-1 0-20,0 0 1,1 0 19,6-5 0,0 0 0,-3 3 0,1 1 0,16-4 0,0 0 0,-13 5 0,1 0 0,15 0 0,1 0-566,-15 1 1,-3-2 565,-1-4 0,-3 0 0,13 3 0,-17-3 0,2 0 0,-1 4 0,0 2 0,6-1 0,2 0 850,-2 0 1,0 0-851,6 0 0,-1 0 20,-6 0 0,1 0-20,5-4 0,-1-1 622,-11 4 0,-2 0-622,6-3 0,-1-1 0,-8 5 0,1 0 0,6-4 0,0 0 0,-8 3 0,1 0 0,11-3 0,3-1 0,-1 0 0,2 0 0,7 4 0,0 0 0,-12-4 0,-1 0 0,2 0 0,0 1 0,-8 3 0,1 0 0,9-3 0,0 0 0,-11 3 0,-1 2 0,2-1 0,-3 0 0,12 0 0,-11 0 0,3 0 0,5 0 0,1 0 0,4-4 0,0-1 0,-4 4 0,-3 0 0,17-8 0,-22 9 0,1 0 0,-9 0 0,9 0 0,-2 0 0,-8 0 0,7 0 0,-2 0 0,17 7 0,17-6 0,-23 7 0,1 0 0,-5-7 0,1 1 0,12 7 0,1 1 0,-5-3 0,-1-1 0,6-1 0,0 2 0,-5 4 0,-3-2 0,20-6 0,-27 6 0,0-2 0,-15-6 0,3 5 0,-65-17 0,31 8 0,-42-7 0</inkml:trace>
  <inkml:trace contextRef="#ctx0" brushRef="#br0" timeOffset="110547">8687 14123 8191,'0'-11'0,"-4"10"5063,-6 23-5063,-3 7 0,-1 4 0,0-2 0,0 1 936,-8 10 0,-2-1-936,3-8 0,-2 1 0,0 1 0,-2 4 0,-2 0 0,-3 0 0,-2 0 0,1 1 0,-3 9 0,1 1 0,1-3 922,-8 2 1,4-4-923,11-8 0,5-4 6378,0-2-6378,12-9 0,-6-10 0,13-12 1226,-4-18-1226,14-33 0,-3 7 0,1-5 0,-2-13 0,1 0-887,5 4 1,0 1 886,-10 1 0,0 6 0,10 9 0,-11 8 0</inkml:trace>
  <inkml:trace contextRef="#ctx0" brushRef="#br0" timeOffset="110997">8271 13848 8245,'5'11'0,"5"-5"5069,2-2-5069,12-4 2810,11 0-2810,5-11 0,6-5 0,-6 5 0,3-2 75,-3-3 1,3-2-1,-2 2-75,6-3 0,0 4 0,8 3 0,-2 3 6012,5-3-6012,-23 22 0,-6 10 0,-21 37 0,4 2 0,-11-22 0,-2-3 0,1-4 0,0-1 0,0-12 0,0-7 0,0-5 0</inkml:trace>
  <inkml:trace contextRef="#ctx0" brushRef="#br0" timeOffset="115349">27871 15828 24575,'0'39'0,"-5"10"0,-2 12 0,3-1 0,-1 7 0,-1 0-1275,-1-17 1,-1-1-1,1 2 1,0 3 1274,3 3 0,1 5 0,1 0 0,-1 0 0,-1-4 0,-2-1 0,-2-2 0,1-1 0,2 2 0,3 8 0,2 1 0,0 0 0,-1-4 0,-3 2 0,-2-4 0,3-5 0,2 0 0,2-7 1540,-1 1-1540,-5-42 0,4-68 0,-2 28 0,1-2 14,2-28 1,0 1 0,0 2-1,0 13 1</inkml:trace>
  <inkml:trace contextRef="#ctx0" brushRef="#br0" timeOffset="116028">27799 16036 24575,'11'-19'0,"20"-2"0,9 6 0,11 2 0,-7 2 0,4 2 0,4 0-2458,6 1 0,6 0 1,2 2-1,-3 0 2400,-6 1 0,-1 2 0,0-1 0,1 0 58,-3-1 0,2-2 0,0 1 0,-1 1 0,-4 1 332,15 2 0,-4 2 1,2-2-333,-6-3 0,3-2 0,-1-1 0,-1 2 0,7 0 0,-2 1 0,0 0 0,0 0 0,-1 0 0,-6-1 0,-5-2 0,-10 4 1796,-7 13-1796,-30 27 0,-17 17 0,-6 9 0,8-2 0,0 3-890,-5-3 1,-2 4 0,2-2 889,4-8 0,2-1 0,-1 4 0,1 1 0,-1 4 0,1 1 0,1 0 472,2-5 0,2 0 0,0-1 1,-1 2-473,-2 4 0,-2 1 0,1-2 0,1-4 0,3-5 0,1-4 0,-2-5 0,-3 0 0,-3-9 1313,-12-3-1313,-29-1 0,5-12 0,-10-2-647,-2-7 0,-6-2 0,-3-3 647,6-3 0,-4-3 0,0-1 0,1 1-135,5 1 1,0 0-1,1-1 1,0-3 134,0-5 0,0-5 0,2 1 0,4 3 0,5 8 0,4 1 0,-2-2 586,-9-10 0,-2-4 1,3 3-587,-8 6 0,3 0 0,-2-5 0,6-1 0,2-3 0,39-8 0,14 16 0,0-8 0</inkml:trace>
  <inkml:trace contextRef="#ctx0" brushRef="#br0" timeOffset="116763">27923 16669 24575,'0'31'0,"0"13"0,0 4 0,0-4 0,0 3 0,0-10 0,0-1 0,-3 2 0,0-3 0,1-2 0,-4-48 0,27-44 0,0 3 0,4-3-714,-1 12 1,3 3 713,4-5 0,0 10 0,3 22 0,-1 8 0,-21 34 0,-3 8 0,-4 6 0,-3 2 0,-4 1 0,-2 5 0,0-1 0,3-8 0,0-4 0,-3-1 1427,10 5-1427,0-22 0,-6-1 0,-11-9 0,-14 5 0,-7-9 0,-2-5 0,13-5 0,10-2 0,11 5 0</inkml:trace>
  <inkml:trace contextRef="#ctx0" brushRef="#br0" timeOffset="117330">28516 16860 24575,'-18'53'0,"9"-16"0,3 1 0,-3 24 0,7 2 0,-7-22 0,9-76 0,10-1 0,2-4 0,-5-6 0,1 1 0,3 5 0,2 12 0,2 23 0,-7 27 0,8 5 0,10-13 0,5-9 0,20-27 0,0-10 0,-10-5 0,-14 17 0,-11 62 0,-14-2 0,-1 5 0,3-1 0,2 1 0,-2 1 0,0-6 0,-2-7 0,12-16 0,-13-13 0,3-5 0</inkml:trace>
  <inkml:trace contextRef="#ctx0" brushRef="#br0" timeOffset="118213">30196 16674 24575,'6'-5'0,"-10"4"0,-41 5 0,5 4 0,-5 2 0,-12 4 0,-2 1-629,10 0 0,1-1 629,6-4 0,5-2 0,7 1 307,6-9-307,9 0 0,9-9 0,6 2 0,1-8 0,4 8 0,-5 3 0</inkml:trace>
  <inkml:trace contextRef="#ctx0" brushRef="#br0" timeOffset="118497">29696 16658 24575,'-6'8'0,"-5"-1"0,9 24 0,-4-9 0,6 3 0,0-8 0,5-7 0,13 3 0,-4-11 0,9 7 0,-17-9 0,-1 0 0</inkml:trace>
  <inkml:trace contextRef="#ctx0" brushRef="#br0" timeOffset="119579">30884 16238 24575,'-4'-6'0,"2"-4"0,-7 4 0,3 0 0,-5 2 0,-9 8 0,-3 24 0,-13 25 0,20-1 0,2 6 0,-7-8 0,3 1-667,9 8 0,3-2 667,-4-19 0,2-2 0,8 29 0,11-20 0,1-11 0,11-19 0,-2-10 0,7-13 1334,20-29-1334,-23 10 0,-1-1 0,17-21 0,-13 11 0,-27 38 0,4 20 0,8 7 0,-5 0 0,6-4 0,-10-17 0,-4-1 0</inkml:trace>
  <inkml:trace contextRef="#ctx0" brushRef="#br0" timeOffset="119731">30893 16706 24575,'30'-13'0,"4"10"0,3-29 0,3 14 0,-3-17 0,-15 19 0,-10 3 0</inkml:trace>
  <inkml:trace contextRef="#ctx0" brushRef="#br0" timeOffset="120129">31205 16428 24575,'0'8'0,"0"24"0,5 3 0,0 2 0,-2 27 0,6-1 0,-9-35 0,0-12 0,0-1 0,0-42 0,0-22 0,8-5 0,3-6-296,-1 4 0,2-4 1,3 4 295,-1 10 0,2 3 0,2 5 0,8-2 0,3 11 0,6 16 0,-7 20 0,-8 28 0,0 6 0,-16 17 0,-6-22 0,-20-4 887,-9-18-887,4 0 0,2-8 0,14-6 0,6 0 0</inkml:trace>
  <inkml:trace contextRef="#ctx0" brushRef="#br0" timeOffset="120529">31519 16309 8191,'15'-6'0,"9"4"2531,6-12 1,4-3-2532,1 9 0,1 0 0,2-14 0,-3-1 0,10 4 2818,-48 1-2818,-14 26 1719,-13 5-1719,8 28 0,11-6 0,1 4 0,5-3 0,2 1 3161,-3 9 1,2-2-3162,4 12 0,0 4 0,0-30 0,5-3 0,-4-23 0,3-9 0</inkml:trace>
  <inkml:trace contextRef="#ctx0" brushRef="#br0" timeOffset="120963">32191 16277 24575,'31'-7'0,"-5"5"0,-16 17 0,-11 12 0,-1 9 0,-4-4 0,25 11 0,-5-19 0,16 6 0,-44-13 0,0-9 0,-51 6 0,5-12 0,20-4 0,1-2 0,-4 0 0,6-11 0</inkml:trace>
  <inkml:trace contextRef="#ctx0" brushRef="#br0" timeOffset="122178">28922 14288 24575,'0'3'0,"0"21"0,4 9 0,1 7 0,-3 19 0,-1 4-2606,2-13 0,1 1 1,-1 0 2605,-3 16 0,0-2 0,0-5 0,0-6 2201,0 12-2201,-1-25 0,2-1 1240,5 21-1240,-5 2 0,6-29 0,-7-77 0,-11 1 0,8-24 0,-8 33 0</inkml:trace>
  <inkml:trace contextRef="#ctx0" brushRef="#br0" timeOffset="122629">28724 14367 10597,'0'-10'0,"34"-22"5037,-17 14-5037,36-18 2432,-21 22-2432,-2 4 1402,-4 4-1402,-16 15 5107,1 2-5107,-10 10 0,12 8 0,-12 3 0,10 5 0,-5-11 0,0-6 0,-1-14 0,-5-1 0</inkml:trace>
  <inkml:trace contextRef="#ctx0" brushRef="#br0" timeOffset="124279">29856 14593 24575,'16'0'0,"-1"0"0,0 0 0,1 0 0,13 0 0,1-8 0,8 6 0,0-8 0,3 0 0,-4 8 0,-1 2 0,4-6 0,-2 1 0,10 5 0,-37-5 0,-39 4 0,20-4 0,-25 5 0</inkml:trace>
  <inkml:trace contextRef="#ctx0" brushRef="#br0" timeOffset="124730">29857 14509 24575,'-10'0'0,"-6"0"0,-6 9 0,0-2 0,-5 9 0,9 0 0,7 1 0,5 4 0,6-1 0,0-4 0,6 4 0,12-5 0,2-3 0,9 2 0,-8-12 0,-5 4 0,-1-6 0,-4 0 0,4 0 0,1 4 0,-5-2 0,-2 2 0</inkml:trace>
  <inkml:trace contextRef="#ctx0" brushRef="#br0" timeOffset="125695">30896 14237 24575,'0'16'0,"0"4"0,9 4 0,-7 23 0,6 5 0,-8 2 0,-4-24 0,2-12 0,-11-51 0,11 5 0,-4-7 0,3-3-504,11 1 1,2 0 503,-4-1 0,3 0 0,7 0 0,3 1 0,13-15 0,5 23 0,-10 16 0,-8 30 0,-1 0 1007,-15 29-1007,10-8 0,-27-2 0,-1-7 0,-6-20 0,4 4 0,6-11 0,0 2 0,0-8 0,5 2 0,1-2 0</inkml:trace>
  <inkml:trace contextRef="#ctx0" brushRef="#br0" timeOffset="126432">31306 14128 24575,'6'23'0,"-1"12"0,-5 7 0,0 7 0,0-22 0,0-3 0,0-13 0,0-42 0,0 10 0,8-37 0,-6 28 0,20-2 0,-19 10 0,31-1 0,-17 2 0,17 10 0,-16 2 0,-8 18 0,-10-2 0,-13 22 0,-1-6 0,-9 10 0,15-7 0,-2-8 0,10 2 0,16-4 0,1 2 0,20-7 0,-9-5 0,-3-6 0,-10 0 0,-4-9 0,-5 6 0,-1-6 0</inkml:trace>
  <inkml:trace contextRef="#ctx0" brushRef="#br0" timeOffset="126914">31153 13888 24575,'0'59'0,"0"-23"0,0 2 0,0 17 0,0 2-896,0-12 0,0-1 896,0-2 0,0-3 0,0 7 579,0-11-579,0-10 297,0-1-297,6-8 0,-5-4 0,5-3 0</inkml:trace>
  <inkml:trace contextRef="#ctx0" brushRef="#br0" timeOffset="127300">30868 14831 11625,'17'-13'0,"20"-10"1502,6 4 0,3-1-1502,-4 2 0,0 0 0,12-3 0,-1 1 1306,-15 5 1,-1-2-1307,17-7 0,-1 1 0,-16 7 0,-5 4 385,-2 1 0,-16 10 0,-47 17 1</inkml:trace>
  <inkml:trace contextRef="#ctx0" brushRef="#br0" timeOffset="127529">31000 14866 24575,'28'0'0,"5"-15"0,14 1 0,-3-4 0,4-3 0,0 2 0,3 1 0,7 0 0,-3-1 0,-16 3 0,-6 0 0,11-14 0,-35 17 0,-1-4 0</inkml:trace>
  <inkml:trace contextRef="#ctx0" brushRef="#br0" timeOffset="128995">31999 13858 8191,'-11'-6'0,"0"10"5063,-1 25-5063,6 19 0,-3-12 0,0 3 1409,6 2 0,3 1-1409,-2 12 0,2 1 0,10-4 0,3-2 859,-1-6 1,2-4-860,18 14 0,-14-33 6784,-3-14-6784,-4-1 0,0-10 0,-5 4 0,-2-4 0</inkml:trace>
  <inkml:trace contextRef="#ctx0" brushRef="#br0" timeOffset="129296">32202 14176 24575,'5'26'0,"1"6"0,0-14 0,-1 8 0,-5-5 0,-5-9 0,-1-3 0,0-23 0,1-7 0,5-14 0,0-3 0,29-10 0,-17 25 0,18-3 0,-25 26 0</inkml:trace>
  <inkml:trace contextRef="#ctx0" brushRef="#br0" timeOffset="129649">32435 14143 24575,'0'26'0,"5"-8"0,1-18 0,9-7 0,-3-5 0,3 0 0,-9-8 0,-1 7 0,-10-7 0,-16 29 0,11-1 0,-23 31 0,30-10 0,-10 5 0,22-11 0,-2-12 0,9-5 0,-10-6 0,-2 0 0</inkml:trace>
  <inkml:trace contextRef="#ctx0" brushRef="#br0" timeOffset="130346">32640 13873 24575,'-8'58'0,"5"-24"0,0-1 0,3 18 0,0 2 0,0-28 0,-5-15 0,4-11 0,1-15 0,10 4 0,7-4 0,4 10 0,-4 2 0,-6 8 0,-2-2 0,-8 11 0,4-6 0,11-5 0,6-12 0,24-8 0,-3-2 0,-3 12 0,-14 2 0,-6 6 0,-4 0 0,0 0 0,-1 0 0,0 0 0,6 0 0,26 0 0,-12-5 0,2 0 0,26 2 0,0-7 0,-39 10 0,-14-4 0,-5 2 0,-5-2 0</inkml:trace>
  <inkml:trace contextRef="#ctx0" brushRef="#br0" timeOffset="130629">33358 13696 24575,'11'5'0,"0"5"0,8 27 0,-1 4 0,-10 1 0,-1 2 0,3 20 0,-10 1 0,0-31 0,-5-24 0,4 0 0,-4-9 0,5 4 0</inkml:trace>
  <inkml:trace contextRef="#ctx0" brushRef="#br0" timeOffset="132181">28475 12930 8191,'-11'-5'0,"0"4"5063,0-4-5063,-10 14 2818,3-1-2818,-8 9 1719,1 3-1719,-17 29 0,21-15 0,2 5 0,0 18 0,3 3 0,3-5 0,6-2 3043,12-3 0,5-4-3043,7 14 0,18-29 0,23-16 0,-20-8 0,2-5 0,13-16 0,0-4-249,-11 11 0,-4-3 249,-4-9 0,-7 0 0,-9 4 0,-13 4 681,-5 0-681,0 15 0,-5-2 0,4 23 515,1-7-515,1 3 0,9-11 0,-9-5 0,4-5 0</inkml:trace>
  <inkml:trace contextRef="#ctx0" brushRef="#br0" timeOffset="132331">28614 13435 24575,'39'-13'0,"2"-9"0,-13 5 0,-6-2 0</inkml:trace>
  <inkml:trace contextRef="#ctx0" brushRef="#br0" timeOffset="132763">29033 13126 24575,'0'19'0,"0"32"0,0 6-444,0-20 0,0 0 444,0 19 292,0-17-292,0-15 147,-5-39-147,4-3 0,-7-25 0,1-9 0,11 3 0,4-1 0,-4-4 0,4 2 0,8 13 0,5 7 449,10 9-449,-5 23 0,-16 17 0,1 5 0,-10 18 0,-13 5 0,-11-10 0,-10-10 0,-5 0 0,19-22 0,-9 10 0,21-13 0,-2 0 0</inkml:trace>
  <inkml:trace contextRef="#ctx0" brushRef="#br0" timeOffset="133098">29176 13118 8191,'46'-25'0,"-14"10"0,3 0 2119,9-1 1,0 0-2120,-6-2 0,-3 1 2912,19 4-2912,-34 0 1818,-14 13-1818,-8 10 0,-16 22 0,-5 9 3236,9 5 0,1 2-3236,4-15 0,1-1 471,1 9 1,4-4-472,3-2 0,5-15 0,-4-15 0,4 0 0</inkml:trace>
  <inkml:trace contextRef="#ctx0" brushRef="#br0" timeOffset="133595">29798 13022 24575,'44'-8'0,"-15"2"0,5 6 0,-24 9 0,-12 12 0,-8-1 0,1 4 0,0-12 0,14 4 0,-4-4 0,24 13 0,-11-7 0,9 5 0,-19-8 0,-14-3 0,-6-6 0,-5 0 0,0-1 0,0-4 0,9 4 0,2-5 0</inkml:trace>
  <inkml:trace contextRef="#ctx0" brushRef="#br0" timeOffset="133763">30140 13125 24575,'6'-11'0,"-2"5"0,-4 1 0</inkml:trace>
  <inkml:trace contextRef="#ctx0" brushRef="#br0" timeOffset="133963">30356 13016 10147,'0'20'0,"0"-2"5081,4 7-5081,-11-3 2508,-2-1-2508,-14 0 364,5-10 1,6-2 0,7-9 0</inkml:trace>
  <inkml:trace contextRef="#ctx0" brushRef="#br0" timeOffset="134129">30454 12923 24575,'44'-27'0,"-1"0"0,-6 5 0,-1 1 0,6 1 0,-2 3 0,-2-2 0,-20-7 0,-17 19 0,-19-1 0</inkml:trace>
  <inkml:trace contextRef="#ctx0" brushRef="#br0" timeOffset="135648">27851 12737 11305,'-12'9'0,"6"-2"4942,-13 16-4942,1 14 0,4-7 0,1 2 0,-4 32 0,11-27 0,2-1 1814,4 28-1814,0 2 701,1-30 1,-2 2-702,-3 10 0,-3 2 0,-2 1 0,-1 3 0,-4 11 0,-2-1 0,-1-11 0,1-4 0,7-10 0,0-4 0,-17 10 4582,23-24-4582,-14-1 0,15-5 0,11-9 529,37-1-529,-1-4 0,8-2 0,-6-3 0,4-1 0,0 2-972,-3 2 1,0 1 0,1-3 971,4-4 0,0-3 0,-1 3 0,7 5 0,1 1-429,-4-6 1,4-3-1,0 2 429,-1 2 0,1 2 0,2-2 0,-8 0 0,2-1 0,2-1 0,1 2 0,-7 2 0,2 1 0,1 1 0,-1-1 0,-2 0 0,7-3 0,-2-1 0,0 1 0,1 0-320,-5 3 0,1 0 1,1 1-1,-1-1 0,-2-1 320,5-2 0,-2-1 0,-1 0 0,-1 0 0,-1 0 0,-1-1 0,0 2 0,-2 0-675,9 0 1,-3 2 0,-1-1 674,-8-3 0,0-1 0,-4 2 0,4 6 0,-1-1 929,12-8 1,1-2-930,-9 5 0,1 1 0,7-4 0,-3-2 0,-16-1 0,-5 1 0,14 0 1146,-26-9-1146,-6 9 1706,1-5-1706,-2-3 2775,-4 2-2775,5-10 336,-13 5-336,6-5 0,-8-18 0,5 14 0,0-3 0,2-19 0,0-4 0,-2-8 0,2 0 0,5 9 0,-2-1 0,-8-9 0,-1 3 0,5 26 0,-1 3 0,-4-8 0,-2 3 0,1 0 0,-5 19 0,4 2 0,-13 11 0,-15-3 0,-28 5 0,0 6 0,-4 0 0,4 0 0,-5 0-794,11 0 0,-6 0 0,-2 0 1,1 0 793,-2 0 0,0 0 0,-3 0 0,-5 0 0,10 1 0,-5 1 0,-4 1 0,-1-1 0,0 0 0,3 0 0,3 0-1147,-5-1 1,3-1-1,2 1 1,0-1 0,-3 1 1146,0 1 0,-3 0 0,-2 0 0,2 0 0,4 1 0,6 0 0,-11 1 0,8 1 0,0-1-458,-1-3 1,0 0 0,-4 1 457,15 1 0,-3 2 0,-1 1 0,0 0 0,0 1 0,-10 1 0,1 1 0,-1 0 0,-1 1 0,6-2 0,-1 0 0,-1 1 0,1 1 0,4 1 0,-2 2 0,2 3 0,4-1 0,5-1 0,-13 4 0,10-2 0,-5 10 1872,56-15-1872,5-5 0,-4-1 0,4-5 0</inkml:trace>
  <inkml:trace contextRef="#ctx0" brushRef="#br0" timeOffset="138162">22567 14756 24575,'0'-10'0,"-9"4"0,7-4 0,-16 9 0,6-4 0,-9 5 0,0 0 0,-5 20 0,-15 17 0,24 0 0,2 4 0,-3-2 0,6 1 0,20 10 0,9-2 0,11 11-370,1-28 1,2-4 369,14 7 0,6 9 0,-20-13 0,-4 6 0,-39-16 0,-2-2 0,-22-8 739,-27 11-739,28-18 0,-2-2 0,-7 4 0,2-1 0,-11-11 0,25-9 0,23 0 0,5 4 0,0 3 0</inkml:trace>
  <inkml:trace contextRef="#ctx0" brushRef="#br0" timeOffset="138530">22516 15162 24575,'0'42'0,"0"-4"0,9-20 0,-2-7 0,8 0 0,10-10 0,13-17 0,6-11 0,-5-5 0,-15 19 0,-18 15 0,5 18 0,-4-13 0,5 2 0,-6-9 0,-2 0 0</inkml:trace>
  <inkml:trace contextRef="#ctx0" brushRef="#br0" timeOffset="138796">22837 15139 24575,'15'23'0,"-8"-6"0,2-1 0,-9-5 0,0 0 0,-9 1 0,2-6 0,-4-9 0,7-4 0,4-12 0,12-18 0,13 1 0,12-11 0,0 16 0,-16 17 0,-10 5 0</inkml:trace>
  <inkml:trace contextRef="#ctx0" brushRef="#br0" timeOffset="139412">23107 15018 24575,'0'10'0,"6"22"0,5 22 0,-7-9 0,1 4 0,3-7 0,0-2 0,-7-2 0,-1-7 0,2-13 0,-10-42 0,-1-13 0,1-7 0,3 7 0,1-1-322,-3-12 1,3 1 321,19-10 0,0 16 0,21 13 0,5 21 0,-7 15 0,-6 7 0,-19 13 643,-27-5-643,3 5 0,-16-12 0,18-5 0,3-9 0</inkml:trace>
  <inkml:trace contextRef="#ctx0" brushRef="#br0" timeOffset="139879">23362 14988 24575,'12'-9'0,"4"-3"0,-3-10 0,-2 1 0,-11 4 0,-11 6 0,-11 15 0,9 25 0,11 16 0,20 4 0,8-16 0,-4-13 0,-7-19 0,-4 4 0,-5-5 0,-2 0 0</inkml:trace>
  <inkml:trace contextRef="#ctx0" brushRef="#br0" timeOffset="140213">23531 14947 24575,'11'0'0,"1"9"0,4-2 0,-8 12 0,8 2 0,-15-3 0,1-3 0,-10-1 0,-7-12 0,-3 7 0,7-23 0,2-8 0,9-5 0,9 0 0,-2 11 0,21-3 0,-5 6 0,-1 0 0,-8 8 0</inkml:trace>
  <inkml:trace contextRef="#ctx0" brushRef="#br0" timeOffset="140596">23738 14830 24575,'26'39'0,"-15"-10"0,17 1 0,-26-15 0,12-3 0,-8-6 0,0-6 0,-1-10 0,1-6 0,-5-13 0,15-34 0,-5 7 0,10-6 0,-10 34 0,-2 22 0</inkml:trace>
  <inkml:trace contextRef="#ctx0" brushRef="#br0" timeOffset="140730">24023 14719 24575,'8'27'0,"4"-2"0,-10-9 0,8-1 0,-8-4 0,7-5 0,-8-1 0,4-5 0</inkml:trace>
  <inkml:trace contextRef="#ctx0" brushRef="#br0" timeOffset="140897">24108 14524 24575,'-1'-6'0,"-3"1"0,9 5 0</inkml:trace>
  <inkml:trace contextRef="#ctx0" brushRef="#br0" timeOffset="141363">24326 14622 24575,'-28'-12'0,"-4"3"0,14 9 0,3 9 0,10 7 0,18 19 0,1-2 0,10-1 0,-1-11 0,-7-9 0,-11-4 0,-15-4 0,-3-4 0,-7 0 0,1-12 0,11 8 0,-5-8 0</inkml:trace>
  <inkml:trace contextRef="#ctx0" brushRef="#br0" timeOffset="141962">24444 14659 8191,'9'-12'0,"16"-13"5063,-5 5-5063,4-6 2818,-18 11-2818,-15 19 1719,1-1-1719,-2 14 6784,5-6-6784,23 7 0,21-10 0,4-1 0,6-2 0,5-9 0,0-2 0,-4 5 0,-3-1 0,-10-7 0,-6-1 0,-13 3 0,-12-8 0,-28-4 0,-9 11 0,-12 0 0,5 31 0,27-8 0,17 8 0,12-18 0,7-5 0,-5-6 0,6-7 0,-14-30 0,-3 0 0,-4-7 0,-9-8 0,-2-2-242,6 9 0,-2 3 242,-6 5 0,1 18 0,6 66 0,-4 21 0,15-10 0,3 0 0,-5-13 0,3-5 0,20 11 0,-17-32 0,-9-13 0</inkml:trace>
  <inkml:trace contextRef="#ctx0" brushRef="#br0" timeOffset="145178">23810 15708 24575,'0'25'0,"0"35"0,0-22 0,0 2 0,-1 18 0,2 0 0,3-17 0,1-3 0,-5-1 0,2-2 0,6 7 0,-8-51 0,0 7 0,0-23 0</inkml:trace>
  <inkml:trace contextRef="#ctx0" brushRef="#br0" timeOffset="145431">23798 15685 24575,'0'-15'0,"13"-3"0,0 0 0,21-1 0,2-1 0,-8 6 0,4 0 0,-24 9 0,1 5 0</inkml:trace>
  <inkml:trace contextRef="#ctx0" brushRef="#br0" timeOffset="145628">23875 15828 24575,'9'6'0,"-2"-6"0,30-20 0,8 2 0,8-16 0,-15 22 0,-20-1 0</inkml:trace>
  <inkml:trace contextRef="#ctx0" brushRef="#br0" timeOffset="145797">24161 15908 24575,'0'30'0,"6"-1"0,-5-13 0,10-1 0,-10-4 0,4-5 0,-5-2 0</inkml:trace>
  <inkml:trace contextRef="#ctx0" brushRef="#br0" timeOffset="145912">24234 15743 24575,'0'-6'0,"0"1"0</inkml:trace>
  <inkml:trace contextRef="#ctx0" brushRef="#br0" timeOffset="146279">24401 15874 24575,'-10'31'0,"1"-2"0,9-12 0,0-2 0,0-18 0,6-4 0,-4-13 0,19-12 0,-7 4 0,14 5 0,-6 9 0,3 36 0,-4-2 0,-6 11 0,-1-10 0,-7-6 0,-1-8 0,1 2 0</inkml:trace>
  <inkml:trace contextRef="#ctx0" brushRef="#br0" timeOffset="146579">24716 15859 24575,'15'-18'0,"2"-2"0,-6 2 0,-1-4 0,-36 11 0,10 7 0,-17 11 0,18 10 0,9 4 0,15-2 0,12 2 0,15-13 0,28-12 0,-37 2 0,15-8 0</inkml:trace>
  <inkml:trace contextRef="#ctx0" brushRef="#br0" timeOffset="146946">25210 15328 24575,'-6'17'0,"1"4"0,5 26 0,0 1 0,0 8 0,0-16 0,0 0 0,0 24 0,0 1 0,0-32 0,0-13 0,0-13 0,0 2 0</inkml:trace>
  <inkml:trace contextRef="#ctx0" brushRef="#br0" timeOffset="147349">25164 15683 24575,'24'-6'0,"20"-21"0,-3 9 0,1-8 0,-26 38 0,-12 1 0,-4 20 0,5-15 0,18 5 0,-3-16 0,23-14 0,-23-15 0,6-13 0,-18 23 0,3 10 0,-1 19 0,-2-7 0,1-5 0</inkml:trace>
  <inkml:trace contextRef="#ctx0" brushRef="#br0" timeOffset="147661">25605 15582 24575,'0'26'0,"0"-5"0,0-6 0,0 0 0,5-8 0,6-7 0,11-18 0,5-1 0,-3 2 0,-5 11 0,-3 6 0,-5 4 0,4-2 0,-9 2 0,-1-4 0</inkml:trace>
  <inkml:trace contextRef="#ctx0" brushRef="#br0" timeOffset="148445">25886 15554 24575,'21'0'0,"0"-7"0,-1 6 0,5-16 0,-3 3 0,-6-18 0,-16 12 0,-16 0 0,-6 15 0,-4 15 0,15 6 0,1 7 0,10-2 0,13 2 0,-1-15 0,22 5 0,-2-19 0,15-15 0,-10-3 0,3-12 0,-18 11 0,-2-4 0,-8 11 0,-4-6 0,-3 8 0,-12-5 0,1 5 0,-10 5 0,-2 16 0,-9 26 0,12 2 0,-8 18 0,20-21 0,-5-1 0,13-13 0,18-5 0,-4-7 0,18-16 0,-20 4 0,3-15 0,-5-2 0,0-10 0,0-8 0,-6 2 0,-1-4 0,1 0-1189,3-7 0,1-1 0,-2 2 1189,-2-11 0,-3 6 0,1 16 0,-7 13 0,-10 22 0,-6 22 0,0 10 0,0 8 0,2 11 0,3 4-529,-2 0 1,2-1 528,4 1 0,4-3 0,12 9-33,7 5 0,-3-29 0,0-2 0</inkml:trace>
  <inkml:trace contextRef="#ctx0" brushRef="#br0" timeOffset="149378">24984 16440 24575,'0'44'0,"0"16"0,-4-27 0,-1 1 0,4 2 0,0-1 0,-7 18 0,8-35 0,0-57 0,0-5 0,0-5 0,0 2 0,0 0 0,-3-6 0,6 16 0,6 36 0,-1 5 0,3 36 0,3-34 0,-2 3 0,10-17 0,8-7 0,-9-17 0,4 1 0,-17 6 0,-2 23 0,2 49 0,-2-13 0,0 4 0,4 13 0,0-1 0,7 9 0,-3-25 0,-8-35 0,-1-4 0</inkml:trace>
  <inkml:trace contextRef="#ctx0" brushRef="#br0" timeOffset="150161">25325 16339 24575,'-7'16'0,"1"12"0,6 16 0,0 0 0,0 0 0,12-12 0,1-24 0,16 5 0,-2-23 0,-4-6 0,2-13 0,-18-7 0,1 6 0,-25 2 0,8 17 0,-19-3 0,11 13 0,0-4 0,2 10 0,9-4 0,1 4 0</inkml:trace>
  <inkml:trace contextRef="#ctx0" brushRef="#br0" timeOffset="150546">25581 16366 24575,'-5'-6'0,"-1"1"0,-5 5 0,5 5 0,-4-4 0,9 30 0,-4-6 0,5 10 0,5-11 0,10-18 0,3-1 0,7-20 0,2-26 0,-14 0 0,-5 8 0,-1-1 0,-7-14 0,0 8 0,0 8 0,0 40 0,0 1 0,8 45 0,0-27 0,2 9 0,-4-27 0</inkml:trace>
  <inkml:trace contextRef="#ctx0" brushRef="#br0" timeOffset="150965">25834 16332 24575,'25'-20'0,"-3"-4"0,-16 8 0,-11 5 0,-12 2 0,-1 27 0,1 5 0,9 4 0,12-3 0,16-12 0,28-5 0,9-14 0,-24-7 0,-1-8 0,-7-10 0,-5-6 0,-4-13 0,-6-1 0,-3 17 0,-4 1 0,-7-24 0,2 62 0,-2 15 0,-6 44 0,7-20 0,3 1-285,2-1 0,1-2 285,0-2 0,4-6 0,9-11 0,-10-13 0</inkml:trace>
  <inkml:trace contextRef="#ctx0" brushRef="#br0" timeOffset="151130">26265 16309 24575,'-31'0'0,"12"0"0,10 0 0</inkml:trace>
  <inkml:trace contextRef="#ctx0" brushRef="#br0" timeOffset="153467">22333 14492 8191,'-4'-16'0,"-7"5"5063,-5 7-5063,-8 16 2818,5 1-2818,2 14 0,1 10 0,-5 12 0,1 5 0,5-13 0,0 1 0,0 2-142,-3 8 1,-1 3-1,2-2 142,4-7 0,2-2 0,-1 4 0,0-1 0,0 3 0,-1 2 0,2 1 0,-1 4 0,0 3 0,1 0 0,0 3 0,1-5 0,1 3 0,1 0 0,-1 1 0,-1-1 0,1-1 0,-1 0 0,0 0 0,0-1 0,0-4 0,1 2 0,0-2 0,0-3 0,1-1 0,0 5 0,1-3 0,-2-6 0,-7-9 0,-1-2 2845,8 3 1,0 2-2846,-8 5 0,-1 1 0,0 6 0,2 0 0,6-1 0,0-1-525,-8-1 1,3-1 524,13-11 0,0-1-188,-12 6 0,0-3 188,12 6 2935,-8-6-2935,10-29 34,5-1-34,5-4 1217,6-1-1217,22 1 0,-3-5 0,3 0 0,1 7 0,3 1-964,15-6 0,2-3 964,-2 6 0,4 0 0,-13-3 0,4 0 0,2 0 0,2 1 0,7 1 0,1 1 0,3 0 0,1 0-998,-13-1 0,1 0 0,2 1 0,0-1 0,-1 1 0,-2-1 998,3-1 0,-1 1 0,-1 0 0,-1-1 0,-1 1 0,10 2 0,-2 1 0,0-1 0,-4-2-459,3-4 1,-3-1 0,2 2 458,-3 3 0,2 3 0,2 0 0,0-3 0,-8-2 0,-1-3 0,2 0 0,1 0 0,1 1-332,0 0 0,2 2 0,1-1 1,1 1-1,0-1 0,0 0 332,1-1 0,1-1 0,0 0 0,-1-1 0,-1 1 0,-1 0-289,0 0 0,-2 0 0,0 0 0,-2 0 0,1 0 289,11 0 0,1 0 0,-3 0 0,-5 0 0,-6 0 0,-4 1 0,1-2 952,10-4 1,2-2 0,-1 1-953,-5 1 0,0 0 0,-1-2 0,5-2 0,1-3 0,-1 1 0,-5 3 0,-1-1 0,-3 1 0,3-4 0,-4 0 0,6-1 0,-5-2 1300,4-12-1300,-9 0 0,-15-4 0,-25 1 0,12-15 0,-16-11 0,6 10 0,2-6 0,-5 8 0,-2-2 0,1-3 451,3-10 0,1-3 0,0-2-451,1 6 0,0-2 0,0 0 0,1 3 729,1-7 0,1 2 1,0-5-730,-4 12 0,0-5 0,0-1 0,0-1 0,-2 1 0,-1 4 0,-1 0 0,-1 0 0,0-1 0,0-3-363,0 0 0,1-2 0,0-2 0,0 0 0,-1-1 0,0 1 363,-1 0 0,0-1 0,0 0 0,-1 1 0,1 0 0,0 2 0,1-6 0,0 0 0,0 2 0,-1 2 0,-1 4 0,-1 3 0,0 4 0,-1 2 0,-3 1 0,-4-9 0,-3 3 0,-7 10-139,-10 14 0,-5 6 139,-11-5 0,-3 4 0,5 7 0,-1 5 615,-1 8 1,-4 3-616,-2 0 0,-4 2 0,0 0 0,-1 2 0,0 2 0,-5-1-8,9 0 1,-3-1-1,-2 1 1,-1 0 0,0 1 7,-2 1 0,-1 0 0,0 1 0,1 0 0,1 0-346,-8 1 0,1 0 0,1 1 0,-1-1 346,8 0 0,-1-1 0,0 0 0,1 1 0,2-1 0,-5 0 0,2 1 0,-1-1 0,-4 0 0,7 0 0,-3-1 0,-3 0 0,0 1 0,-1-1 0,0 0-558,6 0 1,-1 0 0,1 0-1,-1 0 1,-1 0 0,-1 2 0,0 0 557,-1 1 0,-1 2 0,-2 1 0,0 0 0,0 0 0,1 1 0,1-2 0,3 0-440,-5 0 1,1-1 0,2-1 0,2 1 0,0 0 0,1 2 439,-5 3 0,0 1 0,2 0 0,3 0 0,4-1 161,-1-1 0,5-1 0,-1 1-161,-8 3 0,-2 2 0,2-2 0,3-2 0,1-2 0,0 1 0,-1 0 0,1-1 0,3-1 0,-3-1 0,7-2 2495,-6-5-2495,35-9 0,8 6 0,3-6 0</inkml:trace>
  <inkml:trace contextRef="#ctx0" brushRef="#br0" timeOffset="154894">31749 12235 24575,'-15'0'0,"-9"0"0,-3 7 0,-13 16 0,22-2 0,-7 21 0,29-10 0,15 27 0,2-31 0,2-1 0,-1 2 0,1-1 0,22 12 0,-30-20 0,-5-4 0,-20-5 0,-11 1 0,-2-6 0,-7 0 0,9-6 0,4-5 0,6 4 0,6-4 0</inkml:trace>
  <inkml:trace contextRef="#ctx0" brushRef="#br0" timeOffset="155313">31984 12285 24575,'-6'21'0,"5"0"0,-5 0 0,6 8 0,0 3 0,0 5 0,0-6 0,0-15 0,0-7 0</inkml:trace>
  <inkml:trace contextRef="#ctx0" brushRef="#br0" timeOffset="155513">31984 12209 8191,'4'-11'0,"15"-8"5063,6 2-5063,5 2 2818,-13 1-2818,-3 13 0,-12-4 0,2 5 0</inkml:trace>
  <inkml:trace contextRef="#ctx0" brushRef="#br0" timeOffset="155694">31921 12403 24575,'20'-6'0,"-3"5"0,12-18 0,-7 10 0,30-26 0,-19 15 0,8-2 0,-26 13 0</inkml:trace>
  <inkml:trace contextRef="#ctx0" brushRef="#br0" timeOffset="156044">32150 12250 24575,'57'-16'0,"-2"-7"0,0 0 0,-17 5 0,-32 22 0,-19 20 0,1 8 0,1 6 0,2-1 0,1 0 0,2 1 0,2-2 0,4 18 0,5-37 0,-4-8 0,4-9 0</inkml:trace>
  <inkml:trace contextRef="#ctx0" brushRef="#br0" timeOffset="156730">32515 12312 24575,'0'10'0,"0"6"0,17-9 0,-3-4 0,14-5 0,3-19 0,9 9 0,5-5 0,-1 8 0,-17 9 0,-7 0 0,-9 0 0,4 0 0,2 0 0,-1 0 0,4 0 0,-8 0 0,3 0 0,8 0 0,-4 0 0,5 0 0,-9 0 0,1 0 0,-9-5 0,16 10 0,-10-8 0,12 9 0,-8-11 0,-11-1 0,-19 0 0,-1 1 0,-14 5 0,21 5 0,-2 5 0,9 2 0,0-2 0,0-5 0</inkml:trace>
  <inkml:trace contextRef="#ctx0" brushRef="#br0" timeOffset="157064">33159 12280 24575,'-6'4'0,"-3"-2"0,12 2 0,6-16 0,12-26 0,-5 7 0,-1-4 0,-6-13 0,-2 0 0,2 13 0,-3 4 0,-11-22 0,-1 44 0,-14 35 0,1 23 0,10-15 0,1 2 0,-2 24 0,10-15 0,0-34 0,0-1 0</inkml:trace>
  <inkml:trace contextRef="#ctx0" brushRef="#br0" timeOffset="157513">33316 12260 24575,'15'0'0,"1"-6"0,1-10 0,-1-16 0,-9 7 0,-11-5 0,-3 32 0,-16 7 0,14 13 0,-8-3 0,16 1 0,1-3 0,10-5 0,2 2 0,3-12 0,-4 2 0,5-18 0,13-18 0,-11 3 0,-2-5 0,3-15 0,-1 0 0,-3 16 0,-3 1 0,-4-28 0,-13 76 0,-11 7 0,6 11 0,-1 3 0,-14 15 0,12-4 0,-2-23 0</inkml:trace>
  <inkml:trace contextRef="#ctx0" brushRef="#br0" timeOffset="183859">16531 14926 24575,'0'0'0</inkml:trace>
  <inkml:trace contextRef="#ctx0" brushRef="#br0" timeOffset="575252">3951 15068 24575,'5'-23'0,"21"-30"0,-1 9 0,3-6 0,-5 12 0,2-2 0,1-1-486,4-5 0,1-1 0,0 0 486,-2 2 0,1 1 0,-1 0 0,-2 4 0,-1 1 0,1 1 237,10-17 0,-1 2-237,-7 12 0,-2 1 120,-4 5 1,-1 2-121,11-20 0,-10 15 0,-6 8 743,-5 5-743,-2-2 0,-4 2 0,-3 2 0,-2 2 0,-2 2 0,-3 1 0,-3 2 0,-2 4 0,0 5 0,1 3 0,2 4 0,1 0 0,-1 0 0,-2 0 0,-4 0 0,-5 2 0,-1 3 0,0 3 0,4 1 0,5 0 0,6-4 0,3-2 0,10-2 0,23-1 0,25 0 0,-19-1 0,2 0 0,2-2 0,-2 0 0,-5-1 0,-2-1 0,15-3 0,-21 3 0,-16 4 0,-8 5 0,-3 10 0,-1 10 0,0 9 0,0 4 0,-2-6 0,-4-6 0,3-12 0,-3-4 0</inkml:trace>
  <inkml:trace contextRef="#ctx0" brushRef="#br0" timeOffset="606017">10183 13426 24575,'0'43'0,"0"15"0,0-22 0,0 4 0,0 15 0,0 3 0,0-13 0,0 3 0,0 0-227,0 3 0,0 1 0,1 0 227,0 0 0,1-1 0,0-2 0,2 11 0,1-5 84,0-15 0,2-5-84,3 8 0,-2-21 0,-6-13 0,0-6 0</inkml:trace>
  <inkml:trace contextRef="#ctx0" brushRef="#br0" timeOffset="607281">9966 13520 24575,'34'-23'0,"7"-6"0,2-1 0,-5 5 0,-15 11 0,-13 8 0,-4 4 0,-5 4 0,-1 2 0,2 2 0,6 3 0,8 3 0,7 1 0,5-2 0,4-2 0,5-4 0,-16-3 0,-1 0 0</inkml:trace>
  <inkml:trace contextRef="#ctx0" brushRef="#br0" timeOffset="625267">9270 12369 24575,'-21'0'0,"-11"0"0,-12 1 0,-8 6 0,-3 8 0,0 8 0,4 2 0,5-2 0,6-4 0,5-3 0,-1 2 0,-8 3 0,-10 5 0,22-9 0,-1 0 0,-2 3 0,0 1 0,1 0 0,1 1 0,3-1 0,2-1 0,-17 17 0,13-6 0,10-7 0,7-2 0,6-3 0,0 3 0,0 4 0,-2 6 0,2 2 0,3 1 0,3-5 0,3-3 0,0 0 0,11 10 0,19 19 0,-8-22 0,5 2 0,6-1 0,6 3 0,-2-4 0,5 4 0,1-3 0,-7-7 0,3 1 0,-2-6 0,-1-5 0,0-5 0,0-1 0,0-2 0,1-1 0,1 0 0,2-1 0,0-1 0,2-1 0,0-1 0,4-2 0,2 0 0,3-2 0,1 0 0,3-1 0,2 0 0,-3 0 0,4 0 0,-2-1 0,-11-1 0,-2 0 0,2-1 0,11-1 0,1 0 0,-4-1 0,4-5 0,-3-2 0,-1-2 0,0 0 0,-5 0 0,-1-1 0,-1 0 0,-1 0 0,-5 0 0,-2 0 0,-5-1 0,-1-1 0,22-19 0,-4-5 0,-4-4 0,-21 19 0,-1-2 0,2-5 0,1-1 0,1-3 0,0 0 0,1-4 0,0 0 0,-1 1 0,-1 1 0,-5 5 0,-1 1 0,11-22 0,-11 15 0,-7 11 0,-5 6 0,-4 0 0,-3 0 0,-2 1 0,-5-13 0,-5 6 0,-8-9 0,-7 9 0,-7 2 0,-5 1 0,-8 2 0,-8 3 0,20 12 0,-2 1 0,-5 0 0,-2 2 0,-7 0 0,-2 1 0,-5 0 0,0 1 0,-2 0 0,0 1 0,-1 0 0,1 2 0,2-1 0,2 1 0,-3 1 0,1 0 0,-1 0 0,1 1 0,-4 1 0,-1 2 0,1 1 0,0 1 0,-1 1 0,-1 2-181,15-1 1,-2 1-1,1 0 181,3 0 0,0 0 0,4 0 0,-7 1 0,5-1 0,-16 6 0</inkml:trace>
  <inkml:trace contextRef="#ctx0" brushRef="#br0" timeOffset="749761">20176 17324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03:00.890"/>
    </inkml:context>
    <inkml:brush xml:id="br0">
      <inkml:brushProperty name="width" value="0.05292" units="cm"/>
      <inkml:brushProperty name="height" value="0.05292" units="cm"/>
      <inkml:brushProperty name="color" value="#A020F0"/>
    </inkml:brush>
  </inkml:definitions>
  <inkml:trace contextRef="#ctx0" brushRef="#br0">6044 3740 24575,'6'-13'0,"6"1"0,32-13 0,15-5 0,-12 7 0,3 0 0,4 0-1210,3-1 0,5-2 1,2 1-1,0 0 1210,-13 6 0,0 0 0,1 0 0,-2 1 0,-1 1 0,2-1 0,-1 2 0,-1 0 0,-3 1 0,6-2 0,-2 0 0,-9 4 1471,8-1-1471,-12-3 786,-26 11-786,-13-10 0,-8-13 0,2 15 0,-1-8 0</inkml:trace>
  <inkml:trace contextRef="#ctx0" brushRef="#br0" timeOffset="230">7209 3116 24575,'27'-8'0,"6"2"0,-11 6 0,12 11 0,-17 6 0,4 6 0,-15 2 0,1-4 0,-18 4 0,-3 1 0,-9 1 0,0-1 0,11-14 0,2-2 0</inkml:trace>
  <inkml:trace contextRef="#ctx0" brushRef="#br0" timeOffset="1413">9765 4058 24575,'16'0'0,"9"0"0,6 9 0,33-7 0,-16 2 0,5 0 0,2-3 0,4-1 0,1-1-1742,-3 1 1,1 0 0,1 0 1741,-9 0 0,2 0 0,0 0 0,-2 0 0,9 0 0,-1 0 0,5 0 0,-12 0 0,3 0 0,3 0 0,1 0 0,1 0 0,-2 0 0,1 1 0,1-1 0,2 0 0,1 0 0,1-1-470,-7 0 0,2 0 0,1-1 0,1-1 1,0 1-1,1 0 0,0 0 0,-1 1 470,0 0 0,2 1 0,-1 0 0,1-1 0,-1 1 0,0 0 0,-2 0 0,-1-1-635,8-1 0,-1-1 1,-1 0-1,-1 0 0,-2 1 1,0 0 634,5 2 0,-1 0 0,-1 1 0,-3-1 0,-3-1 0,10-3 0,-4-1 0,3 1-637,-5 2 0,4 2 1,-1 0-1,-4-2 637,-2-2 0,-3-1 0,2 1 189,-5 3 1,3 1 0,-1 1-1,-3-1-189,4 0 0,-4 1 0,0-2 817,1-2 0,-2-1 0,-1 1-817,13 2 0,-4 0 0,-13-5 0,-9 2 4136,-17 4-4136,-10 0 6186,1 0-6186,-55 0 0,37 0 0,-43 0 0</inkml:trace>
  <inkml:trace contextRef="#ctx0" brushRef="#br0" timeOffset="11249">25560 5067 8191,'0'-11'0,"5"5"5063,-4-4-5063,-1 14 2818,-10-2-2818,-42 34 0,21-15 0,-3 2 0,-22 11 0,-2 0 223,11-6 1,2-2-224,-3 4 0,3-3 3077,12-8 0,1-1-3077,-1 3 0,-1 1 0,0-4 0,0 0 0,-19 12 0,11-11 0,30 0 1902,2-17-1902,9 12 0,-4-8 0,0 0 0,4-2 0,-4-4 0</inkml:trace>
  <inkml:trace contextRef="#ctx0" brushRef="#br0" timeOffset="11513">24738 5416 24575,'-6'5'0,"-5"14"0,10 17 0,-5-2 0,6 8 0,9-25 0,10 8 0,13-12 0,15-3 0,-13-4 0,4-6 0,-22 0 0,-1 0 0,-9 0 0,-1 0 0</inkml:trace>
  <inkml:trace contextRef="#ctx0" brushRef="#br0" timeOffset="13030">25173 5879 8191,'-6'-5'0,"1"-1"5063,5-9-5063,0-1 2818,5 0-2818,1 1 1719,20-6-1719,13-3 6784,14 5-6784,10-2 0,-25 29 0,-1 4 0,-24 19 0,-2 23 0,-20-2-571,5 13 571,-26-9 0,23-17 0,1 2 0,-3-5 0,0 0 0,5 1 0,3-2 0,2 7 0,13-27 0,-12-5 571,17-9-571,-12 8 0,3 2 0,-5 5 0,-5 21 0,0 11 0,0 6 0,0 7 0,0-2 0,0 0-566,0 5 1,0-4 565,-3-18 0,1-7 0,1-3 0,-9-26 0,-5-1 0,-20-5 0,-19-17 0,2 4-214,20-2 0,1 1 214,-17 3 0,11-2 0,1 1 0,-17 0 0,7-5 0,29 8 0</inkml:trace>
  <inkml:trace contextRef="#ctx0" brushRef="#br0" timeOffset="17697">20815 9110 8191,'-5'-11'0,"4"-3"5063,-4 8-5063,5-5 2818,0 0-2818,5 0 1719,1 0-1719,13-7 6784,1-3-6784,1 5 0,-1-6 0,8 11 0,-5-9 0,12 0 0,-17 3 0,4 2 0,3 3 0,-1 6 0,1 0 0,-5 6 0,-8 0 0,4 9 0,-4-2 0,-5 12 0,-2-7 0,-1 3 0,-2 1 0,2 0 0,-4 10 0,0-4 0,0 11 0,0-2 0,0 24 0,1-23 0,-2 3 0,-3 12 0,-2 0-391,6-7 1,-2 0 390,-8 1 0,0-2 0,7 25 0,-6-23 0,-1 1 0,3 4 0,1 3 0,0 10 0,0 2 0,0-4 0,2-1 0,3-8 0,2-1 0,-2 6 0,2 0 0,3-9 0,2-1 0,-2 5 0,3 0 0,8-5 0,1-4 0,3 6 781,2-15-781,-7-24 0,-3 8 0,17-3 0,3 0 0,7-3 0,-7-12 0,-6-7 0,-3-10 0,-7-18 0,6-15 0,-13 2 0,1 5 0,-15 18 0,-1 13 0,-5 6 0,-12-8 0,6 15 0,-24 9 0,20 8 0,-10 24 0,16-8 0,-10 28 0,5 2 0,12-21 0,1 2 0,-1 1 0,1 0 0,7-8 0,0 1 0,-8 14 0,-1 0 0,5-13 0,-1-1 0,-3 11 0,-2 1 0,-2-7 0,0-1 0,-8 21 0,-2-10 0,7-21 0,-10-6 0,-11-2 0,-22-7 0,8-5 0,-13-9 0,16 0 0,9-4 0,-3-2 0,3-2 0,-1-2 0,-11-3 0,0-2 0,5-2 0,2 0 0,8 0 0,1 0 0,-24-10 0,18 2 0,20 14 0,4 2 0</inkml:trace>
  <inkml:trace contextRef="#ctx0" brushRef="#br0" timeOffset="21830">17186 14648 8191,'3'-6'0,"12"5"5063,16-5-5063,33 6 0,-29-5 0,0 1 0,4 3 0,-1 0 0,0-3 0,-3-1 0,21-5 1409,-17 9 0,3 0-1409,8-4 0,3 0 0,10 4 0,5 2 199,-12-1 1,2 0 0,-1 0-200,0 0 0,0 0 0,-1 0 1268,-3 0 1,0 0 0,-1 0-1269,-6 0 0,-1 0 0,-2 0 0,7 1 0,0-2-294,15-5 0,2 0 294,-20 5 0,-1 1 0,4-2 0,12-5 0,4-2 0,-3 2-319,-14 5 1,-3 2-1,3-1 319,13-2 0,3-1 0,-3 0 0,-13-1 0,-2 1 0,2 1 0,6 2 0,2 0 0,-2 0 0,11-5 0,-2 0 660,-4 6 1,-3 0-661,-16 0 0,-2 0 0,12 0 0,0 0 0,-7 0 0,-2 0 0,-3 0 0,-1 0 1001,-1 0 0,-1 0-1001,20 0 338,-20 0 0,1 0-338,1 0 0,1 0 606,4 0 1,1 0-607,-1 0 0,-2 0 0,18 0 0,6 0 0,-8 0 430,-4 0-430,4 0 0,-26 0 0,-1 0 0,-14 0 0,4 0 0,-4 0 0,-4 5 0,-35-15 0,14 12 0,-23-12 0</inkml:trace>
  <inkml:trace contextRef="#ctx0" brushRef="#br0" timeOffset="25446">18999 15245 24575,'16'0'0,"8"0"0,26 0 0,-4 0 0,6 0 0,-5 0 0,3 1 0,3-2-1418,-3-1 0,3-2 0,1 0 0,-2 1 1418,9 2 0,-1 1 0,1-2 0,4-2 0,1-1 0,-3 2-1,-14 2 1,-2 1-1,2 1 1,12-1 0,1 0 0,2 0 0,0 0 0,2 0 0,0 0 0,-13 0 0,1 0 0,0 0 0,-2 0 0,5 0 0,-3 0 0,1 0 0,6-4 0,1 0 0,-4 0-167,7 2 0,-1 1 167,-11-3 0,3 0 0,-2 0 0,12 4 0,-3 0 0,2 0 0,-2 0-528,-14 1 1,-1-2 527,2-4 0,-2-1 0,-11 5 0,0 0 1789,15-5 1,2 1-1790,2 4 0,3 2 0,-13-1 0,2 0 0,-3 0 198,9 0 1,-3 0-199,-6 0 0,-2 0 0,21 0 200,-24 0 1,3 0-201,16 0 0,2 0 0,-15 0 0,1 0 466,-1 0 1,3 0 0,-4 0-467,-4 0 0,-1 0 65,11-1 1,1 2-66,-4 4 0,-4 0 0,18-3 0,-7 8 1155,-27-10-1155,2 0 0,-7 0 0,3 0 0,-7 0 0,-7 0 0,-18 0 0,-19 0 0,2 0 0,-2 0 0</inkml:trace>
  <inkml:trace contextRef="#ctx0" brushRef="#br0" timeOffset="27345">17772 15827 24575,'-11'0'0,"0"0"0,14 0 0,21 0 0,8 0 0,3-3 0,3-2 0,-1-1 0,3 0 0,10 0 0,4 1 0,9-1 0,1 2-2006,2 4 1,0 0 2005,-6-6 0,2 0 0,-4 5 0,4 1 0,-1-2-499,-4-5 0,-1-3 1,4 3 498,0 4 0,4 3 0,1 1 0,-2-2 0,-3-2 0,-1-1 0,-1 1 0,-2 0-826,11 2 0,-2 2 0,-2-1 826,-8 0 0,-2 0 0,-3 0 0,5 1 0,-1-2-207,-3-2 0,2-2 0,2 1 207,0 3 0,2 0 0,1 0 0,-8-2 0,1 0 0,0-1 0,0 2 0,14 1 0,0 1 0,-4 1 0,-13-1 0,-2 0 0,1 0 0,6 0 0,1 0 0,-4 0 891,-4 0 0,-1 0-891,12 1 0,1-2 0,-4-5 0,-2 1 0,-15 4 0,0-1 0,12-4 0,-2 1 1364,1 5-1364,8 0 0,-19 0 0,-3 0 2978,-14 0-2978,-19 0 235,-14 0 1,4 0 0,-8 0-1</inkml:trace>
  <inkml:trace contextRef="#ctx0" brushRef="#br0" timeOffset="29646">17361 16741 24575,'4'-6'0,"19"1"0,15 5 0,8 0 0,4-6 0,5-1-2254,-4 6 1,5 1 0,-1-2 2253,-2-5 0,0-3 0,5 1 0,-9 4 0,3 2 0,4 0 0,0 0 0,1 0 0,5-3 0,2-1 0,2 1 0,0-1 0,2 2 0,-5 1 0,1 1 0,2 1 0,0-1 0,-1 1 0,-1-2 0,-4 0 0,0-1 0,0 0 0,-2 0 0,-2 1 0,-3 1 0,7 1 0,-3 2 0,-4 0 0,-3-1 0,22-6 0,-14 1 1960,-11 6-1960,-23-5 1083,-19 4-1083,-6 1 0,-5 1 0,1 4 0</inkml:trace>
  <inkml:trace contextRef="#ctx0" brushRef="#br0" timeOffset="31536">22465 16091 8191,'-31'11'0,"3"3"0,16-12 0,3 4 0</inkml:trace>
  <inkml:trace contextRef="#ctx0" brushRef="#br0" timeOffset="33129">24627 13675 24575,'-6'-5'0,"6"-1"0,11 0 0,22-5 0,-2 5 0,4 0 0,28-12 0,-17 11 0,-2 1 0,3-9 0,-5 14 0,-22-4 0,-14 10 0,-1 1 0,0 17 0,2 4 0,-4 7 0,0 4 0,14 25-980,-15-15 0,-1 3 980,4-3 0,1 3 0,-2-5 0,0 3 0,0 0-414,1 4 0,0 0 0,0 2 414,0 3 0,-1 0 0,2 1 0,2-1 0,0 0 0,-2-3 0,-4 3 0,-1 1 0,3-4 0,0 4 0,-1-3 0,-2-10 0,-1-1 0,-1 1 0,-2 13 0,-1 3 0,0 0 0,3-2 0,2-1 0,-4-4-208,-7 10 0,1-4 208,8 3 0,0-3 0,-7-13 0,-1-2 0,2 2 0,0-1-752,-5 7 1,0 1 751,5-4 0,0 0 0,-9 0 0,2-1 0,12-3 0,-1-2 812,-12-3 1,-2-2-813,7 20 0,-11-17 1221,14-14-1221,-3-22 449,9 11-449,-9-16 1826,3 16-1826,-9-10 0,-8 11 0,-11 1 0,-12-2 0,-15 7 0,22-19 0,-4-3 0,-13 4 0,-4-3-183,14-6 0,0-2 0,-1-1 183,0 1 0,0 0 0,2-1 0,-11 0 0,3-3 0,4-9 0,7 0 0,9 12 0,-3-19 0</inkml:trace>
  <inkml:trace contextRef="#ctx0" brushRef="#br0" timeOffset="126677">19638 9888 24575,'0'0'0</inkml:trace>
  <inkml:trace contextRef="#ctx0" brushRef="#br0" timeOffset="225890">7514 7052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4T03:12:00.771"/>
    </inkml:context>
    <inkml:brush xml:id="br0">
      <inkml:brushProperty name="width" value="0.05292" units="cm"/>
      <inkml:brushProperty name="height" value="0.05292" units="cm"/>
      <inkml:brushProperty name="color" value="#A020F0"/>
    </inkml:brush>
  </inkml:definitions>
  <inkml:trace contextRef="#ctx0" brushRef="#br0">26776 490 8191,'-11'-6'0,"0"1"5063,-4 0-5063,3-1 2818,-7 0-2818,-2 1 1719,-1 5-1719,-13 6 6784,0 14-6784,9 0 0,0 4 0,0 7 0,0 2 0,1-2 0,1-1 0,6 0 0,1-1 0,-10 20 0,15-14 0,3 3 0,2 5 0,1 1 0,0 5 0,2-2 0,8-7 0,1-4 0,-3 11 0,26-13 0,-13-12 0,27 16 0,-10-18 0,19 2 0,-18-22 0,10-13 0,-19-14 0,2-23 0,-6 10 0,-10-3 0,-4 33 0,-12 24 0,5 14 0,-5 0 0,6-4 0,0-9 0,0-8 0,0 2 0</inkml:trace>
  <inkml:trace contextRef="#ctx0" brushRef="#br0" timeOffset="234">26601 1008 24575,'16'-8'0,"4"2"0,7-9 0,9 5 0,7 0 0,6-7 0,4-1-827,-10 5 1,2 1 0,-2 1 826,7 0 0,-5 2 0,9-6 0,-37 15 0</inkml:trace>
  <inkml:trace contextRef="#ctx0" brushRef="#br0" timeOffset="553">27112 759 24575,'24'0'0,"4"-6"0,9-1 0,-11 0 0,-20 8 0,-8 1 0,-13 9 0,4-5 0,5 0 0,1-2 0</inkml:trace>
  <inkml:trace contextRef="#ctx0" brushRef="#br0" timeOffset="1205">27225 748 24575,'0'26'0,"0"-1"0,-9 4 0,7 1 0,-6 8 0,2 10 0,4-15 0,-4 4 0,1-25 0,4-12 0,-10-11 0,9-18 0,-4-9 0,6-18 0,5 21 0,2-4 0,6-21 0,6-4-227,-2 18 0,3 0 0,2 1 227,2 0 0,2 2 0,0 2 0,10-12 0,0 10 0,16 12 0,-24 18 0,-17 22 0,0 27 0,-17 3 0,-3 5 0,3 3 0,-1 1 0,-9 3 0,-1-3 0,-1 7 0,-10-23 0,14-25 681,-13 2-681,5-14 0,10 4 0,3-4 0</inkml:trace>
  <inkml:trace contextRef="#ctx0" brushRef="#br0" timeOffset="1701">27618 613 24575,'40'-15'0,"10"-7"0,-12 11 0,1 1 0,23-7 0,-14 3 0,-24 12 0,-25 5 0,-2 4 0,-15 12 0,3 6 0,3 4 0,1 5 0,4 4 0,2 3 0,-8 3 0,2 0 0,10-7 0,0-4 0,-8 6 0,9-23 0,0-7 0</inkml:trace>
  <inkml:trace contextRef="#ctx0" brushRef="#br0" timeOffset="1851">27928 859 8191,'4'-16'0,"-2"1"0,2 9 0,-4 1 0</inkml:trace>
  <inkml:trace contextRef="#ctx0" brushRef="#br0" timeOffset="2454">28330 702 24575,'40'-29'0,"-13"5"0,20 16 0,-26 4 0,-10 8 0,-7 2-6784,-24 24 6784,9-10 0,-10 16 0,15-7 0,21 22 0,8-9 0,6 14 0,-7-33 0,-13-2 0,-18-15 6784,-3-1-6784,-4-5 0,0 0 0,5 0 0,-1-9 0,6 7 0,0-7 0</inkml:trace>
  <inkml:trace contextRef="#ctx0" brushRef="#br0" timeOffset="2717">28706 803 24575,'6'30'0,"5"2"0,-10 5 0,5-10 0,-6-8 0,-4-13 0,-7-1 0,-1-5 0,2-9 0,5 7 0,5-7 0</inkml:trace>
  <inkml:trace contextRef="#ctx0" brushRef="#br0" timeOffset="2885">28984 648 24575,'51'-26'0,"1"1"0,-9 6 0,-1 1 0,7-2 0,-3 2 0,5 1 0,-19 1 0,-23 11 0</inkml:trace>
  <inkml:trace contextRef="#ctx0" brushRef="#br0" timeOffset="3400">25843 1413 24575,'61'-2'0,"0"0"0,1 0 0,-1 0 0,1-1 0,1-1 0,3 0 0,1 0 0,4-1 0,-9 1 0,3-1 0,3 0 0,0 0 0,1 0 0,-2 1 0,-2-1-1639,2 1 1,0 0-1,-2 0 1,0 0 0,-1 0-1,2-1 1390,0 1 1,2-2 0,-1 1 0,0 0-1,-4 0 1,-5 2 248,2 2 0,-6 1 0,-1 0 0,-1-2 25,16-7 0,-2-2 1,-2 3-26,-11 7 0,-2 1 0,0-2 675,1-5 0,0-3 0,-4 2-675,2 5 0,-5-1 0,0-5 0,-19 0 0,-37 3 0,3 1 0,-25 5 0</inkml:trace>
  <inkml:trace contextRef="#ctx0" brushRef="#br0" timeOffset="6152">26448 1586 24575,'15'-6'0,"42"-10"0,-19 10 0,8 2 0,4-2-1967,-1 0 1,4-2 0,3 1 0,2-1 0,-2 2 1721,-2 2 0,0 0 0,0 2 1,1-2-1,2 0 245,7-4 0,3-1 0,0-1 0,-2 1 0,-3 3 158,-3 3 0,-3 3 0,-1 0 1,3-2-159,-4-4 0,3-1 0,1-1 0,-2 0 0,-2 2 0,2 2 0,-2 0 0,-1 1 0,1-1 466,0 0 1,1 0 0,-2 0 0,-6 0-467,10-2 0,-11 0 0,-11 1 0,-35 4 0,-1-4 0,-4 5 0</inkml:trace>
  <inkml:trace contextRef="#ctx0" brushRef="#br0" timeOffset="10917">25304 2183 8191,'17'0'0,"16"0"1781,8 0 1,6 0-1782,2 0 0,5 0 0,-7-2 0,6-2 0,2 1 0,-2-1 0,0 0 0,0 0 0,0 0 0,1 0 155,6 0 1,2 0-1,0 0 1,-5 0-156,-1-1 0,-3 0 0,-6 2 0,3 5 0,-17-4 2104,-30-7-2104,-17-13 0,-5 8 0,4-6 0</inkml:trace>
  <inkml:trace contextRef="#ctx0" brushRef="#br0" timeOffset="11151">26330 1960 8191,'15'0'0,"15"6"5063,-5 9-5063,7 9 2818,-19 3-2818,-7-6 1719,-16-1-1719,3-13 6784,-10 12-6784,4-8 0,6 1 0,1-3 0</inkml:trace>
  <inkml:trace contextRef="#ctx0" brushRef="#br0" timeOffset="11600">27086 1971 24575,'0'3'0,"0"-1"0,0 34 0,0 10 0,0-9 0,0 2 0,-9 22 0,7-5 0,-6-32 0,3-9 0,4-14 0,-4-7 0,5-26 0,11-24 0,1-3 0,3-6-1250,0 21 1,3 1-1,-1 1 1250,5-20 0,0 5 0,1 18 0,-1 9 0,2 11 0,-3 18 0,-9 4 0,-3 13 0,-21 16 0,-5 3 0,10-8 0,-22 27 0</inkml:trace>
  <inkml:trace contextRef="#ctx0" brushRef="#br0" timeOffset="12466">27298 1987 24575,'11'26'0,"1"1"0,-5 0 0,-1-2 0,14-28 0,18-9 0,-7-1 0,1-1 0,24-6 0,-14 12 0,-22 8 0,-14-5 0,8 4 0,-7-4 0,13 5 0,4-8 0,4 5 0,-3-5 0,4 2 0,-16 4 0,11-4 0,-17 23 0,2 6 0,-9 24 0,0-4 0,-6-3 0,5-15 0,-5-41 0,6-10 0,10-32 0,1 20 0,5 0 0,18-11 0,-1 1 0,-9 36 0,-9 12 0,-8 4 0,2 2 0,-9 17 0,-6-5 0,-8 14 0,-5-14 0,4-5 0,6-8 0</inkml:trace>
  <inkml:trace contextRef="#ctx0" brushRef="#br0" timeOffset="12834">28133 1699 24575,'-7'20'0,"0"10"0,-1 2 0,-4 4 0,16-5 0,1-15 0,18-7 0,8-9 0,1 0 0,-5 0 0,-3 6 0,-17 13 0,2 0 0,-18 7 0,2-16 0,-8-4 0,-1 0 0,-9-4 0,11 4 0,-4-6 0</inkml:trace>
  <inkml:trace contextRef="#ctx0" brushRef="#br0" timeOffset="12967">28164 1823 24575,'22'-21'0,"1"3"0,7 8 0,-14-1 0,-2 10 0,-13-4 0,4 5 0</inkml:trace>
  <inkml:trace contextRef="#ctx0" brushRef="#br0" timeOffset="13800">28789 1737 8191,'-6'-5'0,"19"-9"5063,8-3-5063,34-14 0,-21 15 0,5 1 524,11-1 0,7 0 0,3 2-524,-12 4 0,2 1 0,1 1 0,0-3 0,4-3 0,1-3 0,0 0 0,-4 2 0,3 3 0,-3 1 0,-7-3 376,-4-10 1,-11 0-1,-16 6 1,-14 8-1</inkml:trace>
  <inkml:trace contextRef="#ctx0" brushRef="#br0" timeOffset="13984">29725 1365 24575,'22'15'0,"4"1"0,-1 12 0,-6-4 0,-43 2 0,12-8 0,-28-2 0,33-11 0,-2-5 0</inkml:trace>
  <inkml:trace contextRef="#ctx0" brushRef="#br0" timeOffset="14867">30460 1126 24575,'-17'45'0,"-6"14"0,9-18 0,1 0 0,-6 19 0,-1-16 0,19-29 0,-4-14 0,5-2 0,0-14 0,9-9 0,4-17 0,4-5 0,2 7 0,2 0-137,-1 0 0,1-3 0,2 4 137,14-6 0,2 6 0,-10 11 0,0 5 0,29-10 0,-37 35 0,-11 18 0,-38 25 0,6-18 0,-3 0 0,0-1 0,0-1 0,-4-2 0,2-2 0,-2 6 411,7-3-411,8 0 0,1 4 0,12-1 0,9-1 0,13-5 0,15-14 0,-2-10 0,4-5 0,-4-5 0,-1-3 0,1-1 0,-3-2 0,8-13 0,-38 20 0,-2 21 0,3 8 0,9-2 0,6-7 0,12-9 0,9-15 0,-6 4 0,1 0 0,2-3 0,0 0 0,3 1 0,0 5 0,20 12 0,-28 13 0,-12 13 0,-28-7 0,3-4 0,-9-13 0,6-1 0,-1-5 0,0 0 0,0 0 0,0-5 0,5-1 0,1 0 0,5 2 0</inkml:trace>
  <inkml:trace contextRef="#ctx0" brushRef="#br0" timeOffset="15784">31249 1193 24575,'0'20'0,"0"8"0,8 3 0,-6 8 0,7 1 0,-15 1 0,4-14 0,-4-16 0,27-39 0,0-4 0,0-4 0,1 2 0,2 0 0,7-10 0,-2 5 0,-5 7 0,-3 25 0,-25 17 0,2 13 0,-12-15 0,13 6 0,-4-7 0,14 3 0,-2-5 0,-2-5 0,-11 9 0,13-6 0,-4 6 0,30-9 0,0-15 0,31 1 0,-16-16 0,-2 12 0,-28 9 0,-23 5 0,4 14 0,5-9 0,8 4 0,5-10 0,-1-5 0,-1-2 0,-8 6 0,7 7 0,-4 5 0,11-1 0,2-5 0,2 0 0,-5 0 0,-4-5 0,-1 4 0,-9-4 0,-1 5 0</inkml:trace>
  <inkml:trace contextRef="#ctx0" brushRef="#br0" timeOffset="23254">9307 4458 24575,'40'0'0,"23"-12"0,-28 10 0,6 1-1385,13-3 1,8 0 0,4 0 1384,-9 4 0,2 0 0,3 1 0,2-2-504,-11 0 1,2-1-1,2-1 1,1 0-1,0 1 1,0 0 503,3 1 0,2 0 0,1 1 0,-1 0 0,-1-1 0,-3 0 0,2-1 0,-3-1 0,-1 0 0,0 0 0,2 1 0,-3 1 0,1 1 0,1 0 0,-1 0 0,-2 1 0,-3-1-51,6 0 0,-3 0 0,-1 0 0,1 0 51,8 0 0,3 0 0,-2 0 0,-4 0 0,0 0 0,-4 0 0,-4 0 0,2 0 0,-8 0 0,3 0 0,-34 0 0,-13 0 0,1 0 0,-8 0 0</inkml:trace>
  <inkml:trace contextRef="#ctx0" brushRef="#br0" timeOffset="27501">22138 4562 24575,'16'0'0,"0"0"0,5 0 0,9 0 0,-6 0 0,13 0 0,-7 0 0,18 0 0,-10 0 0,5 0 0,9 0 0,2 0-719,-5 0 0,0 0 719,5 0 0,-3 0 0,15 0-253,-15 0 0,4 0 253,5 0 0,2 0 0,-13 0 0,0 0 0,2 0 0,7 0 0,0 0 0,-2 0-1036,8 0 0,-2 0 1036,6 0 0,-4 0 0,-18 0 0,0 0-242,19 0 0,2 0 242,-23 0 0,0 0 0,3 0 0,12 0 0,4 0 0,-4 0-246,-13 0 0,-2 0 0,0 0 246,24 1 0,-3-2 0,-20-5 0,1 0-156,-1 5 1,3 0-1,0 0 156,-1-2 0,0-2 0,3 2 0,14 1 0,4 3 0,-1 0 0,-4-1 0,-1 0 0,-2 0 0,-7 0 0,-1 0 0,2 0 0,11 0 0,2 0 0,0 0 0,-5 0 0,0 0 0,2 0-13,-8 0 0,2 0 0,1 0 0,-1 0 13,-1 0 0,2 0 0,-3 0 0,-1 0-539,3 0 1,-2 0-1,-2 0 539,-5 0 0,-1 0 0,-3 0 0,5 0 0,0 0 291,-5 0 1,2 0-1,1 0-291,-1 0 0,1 0 0,2 0 0,12 0 0,4 0 0,-3 0 0,-15 0 0,-2 0 0,2 0 0,13-4 0,2-1 0,-6 1-429,-4 3 0,-2-1 429,-4-2 0,3 0 0,1 0 0,4 3 0,0 2 0,1-1 0,6 0 0,1 0 0,3 0 0,-5 0 0,4 0 0,1 0 0,-3 0-279,-10 0 0,-1 0 0,-2 0 0,1 0 279,13 0 0,-2 0 0,-2 0 0,-14 0 0,-2 0 0,1 0 316,13 0 0,2 0 1,-2 0-317,-5 0 0,-1 0 0,0 0 0,4 0 0,1 0 0,-5 0 369,7 0 1,-15 0-370,-31 0 0,-2 0 0,-44 0 0</inkml:trace>
  <inkml:trace contextRef="#ctx0" brushRef="#br0" timeOffset="28983">5981 5505 8191,'-5'-6'0,"18"1"5063,12-1-5063,14 5 0,8 1 0,-3-3 0,3 0 282,-4 2 0,3 1 1,-1 1-283,13-1 0,4 0 0,-15 0 0,5 0 0,3 1 0,-1-2 0,1-2 0,2 0 0,0-1 0,2 1 0,-6 0 0,2 0 0,1 0 0,-2 0 0,-3 0 0,15-2 0,-4-1 0,-7 1 392,-2-2 1,-12 2-1,-22 5 1,-28 0-1</inkml:trace>
  <inkml:trace contextRef="#ctx0" brushRef="#br0" timeOffset="32201">4695 7714 24575,'38'-8'0,"10"5"0,10 0 0,-10 3 0,3 0 0,4 0-1231,2 0 1,4 0 0,3 0-1,0 0 1231,-8 0 0,1 0 0,0 0 0,0 0 0,-1 0-866,5 0 0,-2 0 1,0 0-1,0 0 866,1 0 0,1 0 0,-2 0 0,-3 0 0,-3 0 0,-3 0 0,2 0 94,-2 0 1,3 0 0,1 0 0,-1 0-95,1 0 0,-1 0 0,1 0 0,1 0 0,10 0 0,1 0 0,2 0 0,-2 0 0,1 0 0,0 0 0,-1 0 0,-3 0 0,2 0 0,-3 0 0,1 0 0,-9 0 0,1-1 0,-1 1 0,-2 1-315,6 3 1,-3 1-1,1-1 315,1-3 0,0-2 0,0 4 0,-4 3 0,0 2 0,-6-2 0,-1-5 0,-7 0 0,17 8 1699,-32-9-1699,-4 0 3886,-4 0-3886,1 0 453,-23 0 1,6 0 0,-17 0 0</inkml:trace>
  <inkml:trace contextRef="#ctx0" brushRef="#br0" timeOffset="36883">32534 688 24575,'0'25'0,"0"2"0,5 10 0,-4-11 0,9-6 0,0-9 0,47-22 0,-20-3 0,6-7 0,-1 0-1173,2 2 1,0-2-1,1-1 1173,13-9 0,2-3 0,-4 1 0,-14 9 0,-2 0 0,1 0-65,5-1 0,2-1 0,-4 3 65,4-2 0,-2 1 0,2 2 0,-13 3 0,-32 9 0,0 5 0,-28 5 0</inkml:trace>
  <inkml:trace contextRef="#ctx0" brushRef="#br0" timeOffset="41334">11077 2681 24575,'-6'11'0,"1"4"0,5 9 0,0 31 0,0-17 0,0 1 0,0 1 0,0-1 0,0-1 0,0-3 0,0 12 0,-5-12 0,4-6 0,-9-13 0,9-16 0,-12-44 0,9 1 0,5-7 0,4-12 0,3-2-848,5-1 1,3 3 847,2 15 0,4 6 0,22-7 0,-10 33 0,13-2 0,-14 24 0,-4 5 0,-20 36 0,-17-4 0,-5 8 0,-17-25 1695,2 1-1695,1-19 0,4 4 0,11-13 0,1 0 0,6 0 0</inkml:trace>
  <inkml:trace contextRef="#ctx0" brushRef="#br0" timeOffset="43021">10505 3442 24575,'30'0'0,"6"-9"0,3 7 0,2-7 0,6-1 0,17 3 0,3 0-2219,-3-6 1,0 0 2218,4 5 0,-3 1 0,-24 2 0,-1-1 680,9 0 0,1 1-680,-6 4 0,1-1 361,2-7 1,0 1-362,19 7 0,-29-15 0,-6 5 0,-9-18 2354,3 2-2354,3-12 0,-6 4 0,1-5 0,-12 2 0,12-20 0,-11-3 0,-2 19 0,-3-3 0,-6 1 0,-3 1 0,2 5 0,-3-1 0,-7-7 0,-5 2 0,4 11 0,-2 1 0,-3-2 0,-1 1 0,-19-19 0,11 23 0,6 4 0,-4 5 0,-19-5 0,-14-9 0,17 15 0,-1 2 0,-20-4 0,15 7 0,-1 3 0,11 9 0,-2 2 0,-24-6 0,-4 2 0,7 7 0,0 5-802,-1-1 1,2 3 801,11 4 0,5 2 0,-18 11 0,15 5 0,17-13 0,-1 2 0,-6 8 0,0 3-565,1 0 0,1 1 565,1 3 0,2 0 0,8-8 0,2 2-34,-3 16 0,3 4 34,0 2 0,1 3 0,8-8 0,2 4 0,0-2 0,-3 18 0,6-2 0,12-7 0,3-4 750,-7-19 0,4-3-750,13-4 0,5-5 0,21-2 0,-11-12 0,-1-1 0,8 0 0,-8-8 0</inkml:trace>
  <inkml:trace contextRef="#ctx0" brushRef="#br0" timeOffset="43750">11693 2382 24575,'47'-17'0,"9"1"0,9-3 0,-12 2 0,3-2 0,0 0-1698,-1 2 0,0 1 0,-2 0 1698,-4 0 0,-2 1 0,-5 1 0,-7 3 0,-4-1 1539,20-14-1539,-17 3 0,-19-9 0,-9 19 0,-6-4 0</inkml:trace>
  <inkml:trace contextRef="#ctx0" brushRef="#br0" timeOffset="43948">12488 1995 24575,'33'17'0,"1"1"0,0 5 0,-1 0 0,14 6 0,-14 10 0,-28-23 0,-14 6 0,1-1 0,-7-9 0,9-3 0,1-9 0</inkml:trace>
  <inkml:trace contextRef="#ctx0" brushRef="#br0" timeOffset="44450">13408 2015 9583,'5'8'0,"-4"9"5114,-3 19-5114,1-3 2602,-10-8-2602,18-40 0,0-12 0,3-7 0,3-5 0,4-2 0,3-2 0,9-12 0,3 2 765,-2 16 1,1 3-766,1-1 0,0 7 5745,2 18-5745,-19 14 0,-27 6 0,-20 35 0,-7-3 0,8 16 0,16-18 0,15-15 0,0-10 0,18 3 0,9 3 0,30-6 0,-17-2 0,-4-13 0,-27 0 0</inkml:trace>
  <inkml:trace contextRef="#ctx0" brushRef="#br0" timeOffset="44799">12625 3037 24575,'64'-8'0,"-1"-3"0,-3-6 0,-7-10 0,-39 17 0,4-7 0</inkml:trace>
  <inkml:trace contextRef="#ctx0" brushRef="#br0" timeOffset="44966">12960 2911 24575,'20'11'0,"-2"2"0,-2 9 0,-7 0 0,-9-5 0,-10 2 0,-3-11 0,0 1 0,3-9 0</inkml:trace>
  <inkml:trace contextRef="#ctx0" brushRef="#br0" timeOffset="45399">13504 2882 24575,'6'25'0,"5"0"0,-9 22 0,4-15 0,-6-2 0,0-14 0,8-40 0,-6-4 0,12-8 0,4-4 0,-8 4 0,3-2 0,21-17 0,4 2 0,-15 21 0,1 2 0,5-10 0,0 16 0,0 44 0,-17 3 0,-24 27 0,-14 1 0,-4-10 0,8 1 0,37-10 0,-5-19 0,29 2 0,-29-15 0,8 0 0</inkml:trace>
  <inkml:trace contextRef="#ctx0" brushRef="#br0" timeOffset="45783">12164 3267 24575,'18'13'0,"15"0"0,17 8 0,9 3 0,-5-6 0,3 1-1339,-3-2 0,3 2 1,3-1 1338,-9-5 0,4 1 0,-2-2 0,-2-1-697,-1-2 1,-3-1 0,1 1 696,14 4 0,2 1 0,-8-4 0,-11-8 0,-6-1 1330,22 10-1330,-33-25 0,-14 11 0,-14-11 0</inkml:trace>
  <inkml:trace contextRef="#ctx0" brushRef="#br0" timeOffset="45950">13299 3465 24575,'24'31'0,"-5"-4"0,-7 3 0,-29-12 0,1-3 0,-8-10 0,15-5 0</inkml:trace>
  <inkml:trace contextRef="#ctx0" brushRef="#br0" timeOffset="46383">13787 3575 24575,'12'30'0,"-6"-6"0,0 5 0,-6-8 0,0-5 0,0-1 0,0-18 0,0-4 0,0-46 0,7 11 0,3-1 0,-2 0 0,2 1 0,4 1 0,2 5 0,10 9 0,-9 27 0,0 15 0,-11 2 0,0 8 0,-15-4 0,1 0 0,-7-9 0,9-3 0,1-9 0</inkml:trace>
  <inkml:trace contextRef="#ctx0" brushRef="#br0" timeOffset="47168">11850 1788 24575,'0'-15'0,"31"-17"0,-6 7 0,5-3 0,4 0 0,5-4 0,0 0-2462,0-4 0,0 0 1,-1 0 2461,11-8 0,-3 3 0,-14 3 0,-5 12 2105,-7 26-2105,-14 15 1176,0 20-1176,-6 4 0,0 16 0,-5-16 4104,4 3-4104,-10-18 0,9-16 0,-4 1 0</inkml:trace>
  <inkml:trace contextRef="#ctx0" brushRef="#br0" timeOffset="47902">13889 3661 24575,'19'12'0,"15"0"0,11 3 0,-7-2 0,-1-12 0,-25 4 0,-2-10 0,-5 4 0,-5-4 0</inkml:trace>
  <inkml:trace contextRef="#ctx0" brushRef="#br0" timeOffset="48386">12758 1816 24575,'-12'-18'0,"2"4"0</inkml:trace>
  <inkml:trace contextRef="#ctx0" brushRef="#br0" timeOffset="49067">12571 1447 24575,'6'37'0,"-4"13"0,4-6 0,-6 6 0,0-33 0,0-11 0,0-8 0,0-35 0,-1 4 0,2-3 0,2-1 0,2-1 0,5-4 0,2 3 0,7-3 0,6 26 0,-9 6 0,-4 9 0,-1 6 0,-13 15 0,-11 12 0,-3 0 0,2-2 0,4-14 0,8 4 0,-2-8 0,8-1 0,11-7 0,-6-4 0,5 0 0</inkml:trace>
  <inkml:trace contextRef="#ctx0" brushRef="#br0" timeOffset="49253">12857 1477 24575,'12'35'0,"-8"-9"0,17-6 0,-9-3 0,9-3 0,1 7 0,-10-14 0,-1 2 0</inkml:trace>
  <inkml:trace contextRef="#ctx0" brushRef="#br0" timeOffset="49833">13905 2045 24575,'17'0'0,"-1"0"0,-6 9 0,-4 3 0,-1 9 0,0-9 0,-4 6 0,13-16 0,2 12 0,15-12 0,-8 2 0,-3-4 0,-16 0 0</inkml:trace>
  <inkml:trace contextRef="#ctx0" brushRef="#br0" timeOffset="50551">14034 2892 8191,'20'0'0,"-4"5"5063,-5 5-5063,-13 6 2818,1 17-2818,-5-13 1719,10 7-1719,-3-16 6784,13 1-6784,-11-1 0,-3-3 0,-12-4 0,-4-4 0,6 0 0,5 0 0</inkml:trace>
  <inkml:trace contextRef="#ctx0" brushRef="#br0" timeOffset="51218">14286 3537 24575,'0'27'0,"5"-11"0,1-2 0,9-13 0,2-1 0,0-1 0,-2-4 0,-2 19 0,-7-6 0,0 16 0,-6-12 0,0-1 0,0-7 0</inkml:trace>
  <inkml:trace contextRef="#ctx0" brushRef="#br0" timeOffset="52215">14728 3458 24575,'38'10'0,"16"-1"0,2-8 0,10-2 0,-6-2 0,4-2 0,-1 0-1837,-6-2 1,0 0-1,-1 0 1837,2 2 0,-1 1 0,-8-4 0,-14-6 0,-6 2 1649,5 10-1649,-16-12 0,-13 13 0,-5-4 0</inkml:trace>
  <inkml:trace contextRef="#ctx0" brushRef="#br0" timeOffset="52433">15483 3325 24575,'20'0'0,"8"0"0,23 15 0,-16-5 0,10 24 0,-28-5 0,-16 12 0,-5-13 0,-5 0 0,-5-21 0,8 7 0,0-13 0,2 4 0</inkml:trace>
  <inkml:trace contextRef="#ctx0" brushRef="#br0" timeOffset="53166">16142 3246 10879,'-4'6'0,"2"15"5003,-3 2-5003,5 4 2383,10 2-2383,18-16 0,20-12 0,9-4 0,-3-1 0,5-2-665,2-4 1,6-3 0,-1-1 664,-8 3 0,-2-1 0,5-3 0,-7 0 0,4-1 0,2-3 0,0 1 0,-3-1-289,-4 1 0,-1-1 1,-1 0-1,-1 0 1,0 0 288,11-4 0,0 0 0,-2 0 0,-6 1 0,-2-2 0,-4 1 0,-12 3 0,-9-1 0,-38 15 0,8 1 0,-13 5 0</inkml:trace>
  <inkml:trace contextRef="#ctx0" brushRef="#br0" timeOffset="53636">16825 2863 24575,'-5'-6'0,"4"15"0,-4 11 0,13 32 0,3 8 0,9-3 0,-5-19 0,-5-23 0,-5-15 0</inkml:trace>
  <inkml:trace contextRef="#ctx0" brushRef="#br0" timeOffset="53883">17011 3024 24575,'6'15'0,"20"-8"0,5 8 0,8-14 0,-19-4 0,-10-16 0,-15 1 0,-13-9 0,-18 12 0,8 4 0,-9 2 0,30 9 0,-2 0 0</inkml:trace>
  <inkml:trace contextRef="#ctx0" brushRef="#br0" timeOffset="56499">14484 2616 24575,'34'-9'0,"2"1"0,4-2 0,11-5 0,3 1 0,-10 3 0,2 1 0,-3 0 0,8 0 0,-5 1 0,19-1 0,-55 5 0,-5-5 0,-5 3 0,0-2 0</inkml:trace>
  <inkml:trace contextRef="#ctx0" brushRef="#br0" timeOffset="56683">15009 2436 24575,'23'9'0,"6"13"0,11 3 0,-11 3 0,-5-5 0,-18-6 0,-6 0 0,-19 6 0,5-10 0,-5 1 0,14-10 0</inkml:trace>
  <inkml:trace contextRef="#ctx0" brushRef="#br0" timeOffset="57083">15627 2240 24575,'26'-15'0,"17"3"0,-8-1 0,0 0 0,19 3 0,-5 10 0,-39 12 0,-5 8 0,-14 9 0,7 10 0,-6-2 0,8-2 0,0-15 0,9-14 0,-2-2 0,3-4 0,-5 0 0</inkml:trace>
  <inkml:trace contextRef="#ctx0" brushRef="#br0" timeOffset="57289">16096 1875 24575,'5'34'0,"0"-1"0,0 11 0,-1 2 0,-4 5 0,0 1 0,0 10 0,0 0-441,0-16 0,0-3 441,0 21 290,-5-53-290,4-2 0,-4-8 0,5 4 0</inkml:trace>
  <inkml:trace contextRef="#ctx0" brushRef="#br0" timeOffset="57583">16245 2281 24575,'-8'41'0,"2"-8"0,6-4 0,0-17 0,0-3 0</inkml:trace>
  <inkml:trace contextRef="#ctx0" brushRef="#br0" timeOffset="57786">16374 2349 24575,'28'0'0,"-2"0"0,-14-5 0,-7-10 0,-16 0 0,-10 0 0,4 9 0,2 11 0,10-4 0,5 4 0</inkml:trace>
  <inkml:trace contextRef="#ctx0" brushRef="#br0" timeOffset="58499">14204 1801 24575,'10'5'0,"35"-8"0,17-9 0,-25 4 0,-2-2 0,16-11 0,-22 2 0,-22 7 0,2 1 0</inkml:trace>
  <inkml:trace contextRef="#ctx0" brushRef="#br0" timeOffset="58667">14500 1688 10132,'14'-6'0,"-6"1"5082,25 5-5082,-13 14 2511,1-1-2511,-10 8 1460,-11-5-1460,-5-6 5390,-1 1-5390,-5-5 0,-6 8 0,1-6 0,2 3 0,5-5 0</inkml:trace>
  <inkml:trace contextRef="#ctx0" brushRef="#br0" timeOffset="60194">15265 1508 24575,'0'0'0</inkml:trace>
  <inkml:trace contextRef="#ctx0" brushRef="#br0" timeOffset="61000">15253 1475 24575,'22'-10'0,"-1"4"0,-9 18 0,-3 1 0,-9 20 0,0-2 0,19 9 0,-2-3 0,18 0 0,-10-15 0,-5-3 0,-10-6 0,-15-3 0,-11-4 0,-6-1 0,0-10 0,7 4 0,0-13 0,8 3 0,-2-10 0,9 10 0,0 1 0</inkml:trace>
  <inkml:trace contextRef="#ctx0" brushRef="#br0" timeOffset="61251">15640 1468 24575,'0'43'0,"0"11"0,8-2 0,-5 12 0,5-31 0,-8 1 0,0-24 0,0-5 0</inkml:trace>
  <inkml:trace contextRef="#ctx0" brushRef="#br0" timeOffset="61449">15872 1552 24575,'0'17'0,"0"-1"0,0 8 0,0-5 0,0 2 0,0-12 0</inkml:trace>
  <inkml:trace contextRef="#ctx0" brushRef="#br0" timeOffset="61682">15990 1610 24575,'23'0'0,"-5"-5"0,7 4 0,-15-9 0,-10 4 0,-6 0 0,-5 1 0,-4 5 0,3 0 0,1 0 0,6 0 0</inkml:trace>
  <inkml:trace contextRef="#ctx0" brushRef="#br0" timeOffset="62849">12618 959 24575,'-1'-5'0,"12"-16"0,30-16 0,-6 9 0,3-1 0,-3 3 0,0 2-304,4-2 0,-2 3 304,10-4 150,-18 5-150,-11 7 0,-13 5 0,-15 4 0,8-4 0,-7 4 458,14 0-458,5 1 0,2 10 0,-2 1 0,-5 9 0,5-3 0,-8 3 0,7-9 0,-9-1 0</inkml:trace>
  <inkml:trace contextRef="#ctx0" brushRef="#br0" timeOffset="63149">13449 397 24575,'-21'-12'0,"5"10"0,-1 16 0,11 12 0,6 6 0,1-4 0,32 7 0,-21-6 0,20 4 0,-29-13 0,-26-15 0,11 0 0,-14-5 0</inkml:trace>
  <inkml:trace contextRef="#ctx0" brushRef="#br0" timeOffset="63449">13615 331 8191,'0'18'0,"-3"13"5063,9 27-5063,-6-14 704,0 6 1,0-37-1,0 1 1</inkml:trace>
  <inkml:trace contextRef="#ctx0" brushRef="#br0" timeOffset="63966">13817 404 24575,'-12'21'0,"5"0"0,2-4 0,5 2 0,5-12 0,10 3 0,3-10 0,7 0 0,-8-5 0,3 4 0,9 4 0,-1-1 0,16 7 0,-12-14 0,-10-1 0,-8-5 0,-24-6 0,-10 10 0,-8-4 0,1 11 0,8 4 0,8 2 0,5 0 0,1-1 0</inkml:trace>
  <inkml:trace contextRef="#ctx0" brushRef="#br0" timeOffset="75232">20530 14847 24575,'0'16'0,"0"4"0,5 1 0,1 5 0,17 5 0,-3-5 0,9-11 0,18 3 0,-15-16 0,3-2 0,19 10 0,4 0 0,8-8 0,-1-2 0,-7 6 0,-1-1 0,5-4 0,-1-2 0,-13 1 0,-1 0 0,9 0 0,0 0 0,-3 0 0,-2 0-519,-8 0 1,-1 0 518,-1 6 0,-1-1 0,26-2-177,-19 2 0,4 1 177,11-5 0,5-2 0,-16 1 0,3 0 0,0 0-1313,2 0 0,1 0 0,-3 0 1313,13 0 0,-3 0 0,-13 0 0,-4 0 0,-11 0 0,0 0 0,8 0 0,2 0 0,2 0 0,1 0 0,14 0 0,2 0 0,-7 0 0,-2 0 404,-9 0 0,0 0-404,7 0 0,-2 0 0,-16 0 0,-1 0 0,19 0 0,0 0 0,-9 0 0,-1 0 0,-5 0 0,-1 0 0,25 0 296,-25 0-296,9 6 4226,-5-5-4226,16 5 0,-24-6 0,5 7 0,-10-6 0,3 5 0,33-6 0,-27 0 0,2 0 0,2 0 0,3 0 0,19 0 0,4 0 0,-3 0 0,2 0-535,-10 3 0,2 2 0,0-1 535,0-3 0,1-1 0,-3 2-670,-9 1 1,-2 2 0,0-2 669,18-2 0,-4-2 0,-18 1 0,0 0 0,14 0 0,2 0 0,-1 1 0,1-2 0,7-4 0,1 0 0,0 4 0,-4 0-398,-18-4 0,-1 0 398,-2 4 0,-1 2 0,23-1 617,-19 0 1,3 0-618,8-5 0,2-1 0,-11 4 0,1 2 0,0-1-55,2-2 0,1-2 0,-2 2 55,9 3 0,0 0 0,-11 0 0,2 0 0,-3 0-451,13 0 1,-1 0 450,-11 0 0,1 0 0,-1 0 0,21 0 0,-4 0 0,-14 0 0,-3 0 0,-5 0 0,-2 0 0,17 0 402,-16 0 0,1 0-402,2 0 0,1 0 0,13 0 0,-2 0-195,-14 0 1,-3 0 194,-1 0 0,-3 0 0,4 0 2163,2 0-2163,8 0 521,-13 0 1,4 0-522,9 0 0,0 0 0,-4 0 0,1 0 0,13 0 0,-2 0 0,-20 1 0,-1-2 309,4-2 1,-2 0-310,11 2 0,-17-10 0,-15 9 0,4-9 0,-4 10 0,5-10 0,-5 5 0,-1-5 0,4-8 0,4-18 0,8-20 0,-6 1 0,-9 5 0,-4 4 0,-10-3 0,1 17 0,0-2 0,-6 0 0,0 1 0,1-16 0,-4 13 0,6 16 0,-5-4 0,4-6 0,-10-6 0,10 5 0,-6 2 0,7 14 0,0-4 0,5 3 0,-4-5 0,4 1 0,-5 4 0,0-4 0,-17 6 0,8 3 0,-24-6 0,6 10 0,-19-3 0,-12-6 0,4 15 0,-8 1-779,17-2 1,-2-1 0,-3 0 778,2 4 0,-2 0 0,-2 1 0,0-2 0,-2-1 0,-2-2 0,0 0 0,3 2 0,-5 1 0,3 1 0,-4-2 0,0-4 0,-3-1 0,-2-1 0,2 3 0,4 3 0,1 2 0,-2 0 0,-2-1-717,1-3 1,-4-2 0,-1 0-1,-1 0 1,1 1 716,8 2 0,0 0 0,0 1 0,0-1 0,1 1 0,3-1-902,-16-1 0,4 0 0,0 0 0,1-1 902,3-1 0,1-2 0,1 1 0,3 2 0,1 3 0,2 2 0,-2-1-240,0-2 0,-2-1 0,-1 0 0,0 2 240,1 1 0,1 1 0,0 1 0,-4-1 0,4-2 0,-3-1 0,-1 0 0,-1 0 0,0 1-491,-2 1 1,-1 0 0,0 1 0,1 0 0,2-2 490,-3 0 0,2-2 0,0 0 0,0 1 0,-2 3 0,-2 0 0,2 0 0,4 0 247,-1 0 0,3 0 1,-2 0-248,3 0 0,-3 0 0,-1 0 0,0 0 0,-1 0 0,-1 0 0,-1 0 0,-1 0-79,6 0 0,-2 0 0,-1 0 1,1 0-1,3 0 79,0 0 0,1 0 0,2 0 0,1 0 0,2 0 0,0 0 0,2 0 0,4 0 157,-15 0 0,0 0-157,1 0 0,-5 0 0,0 0 0,2 0 0,0 0 0,-1 0 745,7 0 1,-1 0 0,0 0 0,-1 0-746,2 3 0,-1 0 0,1 1 0,4-1 0,1-2 0,2-1 0,0 2 0,-8 1 0,-1 1 0,3 1 303,8-1 0,2 0 0,-1-1-303,-10-1 0,-3-2 0,2 1 0,1 3 0,0 1 0,3-2 1631,-13-2 0,4-2-1631,7 1 0,5 0 0,14-1 0,0 2 415,-7 4 1,-2 0-416,-2-4 0,1 0 0,2 4 0,1 0 0,7-4 0,4-2 0,-6 1 1566,18 0-1566,6 0 872,-1 0-872,4 5 1851,-20-4-1851,16 4 0,-11 0 0,21 1 0,1 9 0,5 1 0,0 10 0,0 21 0,0-8 0,0 16 0,0-16 0,15 19 0,1-10 0,11 9 0,-3-26 0,-12-6 0,2-18 0,-13 7 0,4-4 0,-5-3 0,0 3 0</inkml:trace>
  <inkml:trace contextRef="#ctx0" brushRef="#br0" timeOffset="85050">5312 1112 8191,'-5'-11'0,"4"-3"5063,-9 12-5063,4-2 2818,-9 4-2818,3 0 1719,-7 0-1719,3 0 6784,-16 14-6784,-16 7 0,14-3 0,-2 2 0,-11 2 0,-1 2 0,4 2 0,1 0 0,7-4 0,1 1 0,3 4 0,3 2 0,-12 20 0,2 1-842,7 1 842,21-13 0,-12 3 0,19-2 0,-7-7 0,-1 2 0,5 0 0,2 1 0,-1 15 0,1 2 0,-1 5 0,2-2 0,3-10 0,2-1-201,-2 2 0,2-3 201,7 5 0,3-10 0,5 3 0,7-1 0,5 1 0,0-3 0,4 1 0,-1-2 0,7 8 0,2-3-282,4-4 0,0-5 282,-12-10 0,2-4-186,13-3 1,5-2 185,7 4 0,4-1 0,-10-7 0,3-1 0,0-1 0,1-1 0,1-1 0,2 0 0,-5-2 0,2 0 0,0-1 0,-2-3-683,8-2 1,-3-3 0,3 1 682,-9 4 0,3 0 0,0 0 0,-3-2 0,4-6 0,-3-3 0,-1 1 0,-9 5 0,-1 0 0,-1 0 0,17-4 0,-5-2 169,-18-3 1,-1 0-170,6 5 0,2-1 0,2-6 0,1-3 0,5 0 0,-2 0 352,-9 5 0,-4-1-352,-4-2 0,-4-1 0,4-6 351,10-25-351,-17 23 0,1-1 0,3-6 0,1-1 1111,3-2 1,-1 0-1112,-8 6 0,-3 0 0,9-18 0,-15 16 0,-3-1 0,6-23 304,-6 17 1,1-2-305,1-2 0,-3-1 0,-5-8 0,-3 0 0,-2 7 0,-3-1 0,-7-12 0,-6-1 0,-6 10 0,-3 2-782,-1 1 1,-1 2 781,-3 1 0,-2 2 0,8 14 0,-3 0-345,-16-12 1,-7 1 344,-3 4 0,-7 3 0,2 2 0,-6 0 0,2 3-832,13 6 0,2 2 0,-1 3 832,-7 2 0,-1 3 0,4-1 0,-1-5 0,1 2-93,6 11 1,-1 4 0,-1-3 92,2-8 0,1-2 0,-2 4 0,-9 8 0,-2 5 0,2-1 34,-15-2 0,6 0 0,17 5 0,6 1 0,-9 4 0</inkml:trace>
  <inkml:trace contextRef="#ctx0" brushRef="#br0" timeOffset="86549">9750 16672 24575,'0'-11'0,"-5"0"0,-1 5 0,-17 2 0,5 4 0,-26 9 0,-4 10 0,7 6 0,1 6 0,13-2 0,1 3 0,-7 8 0,8 4 0,27-1 0,11 1 0,3-1 0,5-1 0,8-3 0,4-2 0,9 7 0,-2-3 0,-17-11 0,-2-2 0,0 1 0,-5-2 0,-12 11 0,-15-26 0,-5 4 0,-13-15 0,-2 5 0,-9-12 0,7 0 0,7-11 0,14-16 0,41-17 0,-20 15 0,26 0 0</inkml:trace>
  <inkml:trace contextRef="#ctx0" brushRef="#br0" timeOffset="86834">10101 16662 24575,'10'65'0,"-8"-7"0,3-10 0,0 2 0,0-6 0,0 1 0,-4 4 0,0-2 0,9 19 0,-10-47 0,0-12 0,0-16 0</inkml:trace>
  <inkml:trace contextRef="#ctx0" brushRef="#br0" timeOffset="87015">10134 16752 24575,'12'-20'0,"3"2"0,3 1 0,19-5 0,-7 7 0,-1 0 0,-15 10 0</inkml:trace>
  <inkml:trace contextRef="#ctx0" brushRef="#br0" timeOffset="87183">10189 16790 24575,'45'6'0,"-3"-17"0,3-6 0,0 3 0,0-1 0,2-9 0,-2 1 0,17 0 0,-45 15 0</inkml:trace>
  <inkml:trace contextRef="#ctx0" brushRef="#br0" timeOffset="87498">10632 16631 24575,'56'-25'0,"-11"19"0,2-14 0,-1 0 0,-2 10 0,-4-7 0,-39 20 0,-7 4 0,-9 10 0,-2 18 0,4 20 0,4-11 0,3 2 0,5-10 0,2-1 0,-1 2 0,0-3 0,0 4 0,0-8 0,-5-6 0,4-13 0,-4-7 0</inkml:trace>
  <inkml:trace contextRef="#ctx0" brushRef="#br0" timeOffset="88366">9698 17603 8191,'3'0'0,"12"0"2218,25-8 0,14-3-2218,-5 2 0,3-1 0,6-1 0,-9 2 0,3-2 0,3 1 0,0-1 0,-1 1-210,8-2 0,0 0 0,0 1 1,0 0 209,3 0 0,0-1 0,0 2 0,-4-1 0,1 1 0,-3 1 0,1-2 345,-8 1 1,2 0 0,0 0 0,-2-2-346,10-3 0,-1-1 0,-2-1 0,-1-2 0,-1-1 0,-5-1 0,2-4 0,-10-3 0,-9-28 0,-17 7 2070,-16 4 0,-2-6-2070,10-1 0,1-3 0,-6 10 0,-1-2 0,1 0 0,3-3 0,0 1 0,0 2-245,0-7 1,-2 1 244,0-1 0,-1 2 0,-3 15 0,-4 0 2197,-9-9 1,-3 1-2198,4 10 0,-4 2 707,-11-4 1,-5 4-708,-3 12 0,-1 5 0,-27-1-213,21 11 0,-1 2 213,-25 4 0,24 0 0,-5 0 0,-2 0 0,-8 0 0,-2-1 0,-4 2-282,4 1 1,-3 0-1,-1 2 1,-2 1 281,8 0 0,-2 2 0,0 0 0,1 1 0,2 0 0,-1 1 0,3 0 0,1 2 0,-3 1 0,2 1 0,-3 1 0,1 2 0,0 1 0,4-2 0,1 1 0,4 0 0,0 1 0,0 0 0,-5 1 0,0 2 0,1 0 0,2 0 0,-7 6 0,3 1 0,6-1 0,1 3 0,8 2 0,6 0 0,5 3-307,-1 24 307,16-19 0,1 6 0,2 2 0,3 2 0,1 2 0,1 3 0,-2 1 0,0 4 0,1 0 0,3-4 0,4-3 0,2-3 0,0-1 0,-6 21 0,6-9 0,24-13 851,-15-21-851,26-1 645,-16-19 0,-3 0 0,-11-6 0</inkml:trace>
  <inkml:trace contextRef="#ctx0" brushRef="#br0" timeOffset="89581">11702 16965 24575,'10'0'0,"1"0"0,4 0 0,9 0 0,15 0 0,5-5 0,8-2 0,-4-1 0,4-2 0,5 0-684,-8 1 1,4-1-1,2-1 1,2 0-1,0 0 684,6-2 0,3-1 0,0 0 0,0 1 0,-3-1 0,-6 3 0,-1 0 0,-1-1 0,-1 2 0,0-1 0,13-2 0,0 0 0,-3 2 0,-11 1 0,-2 3 0,-12-1 0,-5-17 0,-50 12 0,-41-10 0,31 8 0,6 3 0,25 6 3418,6 1-3418,12 19 0,0 3 0,-9 10 0,9 2 0,-20-8 0,10 8 0,-18-7 0,-6 4 0,-10-3 0,-9-11 0,12-1 0,1-11 0</inkml:trace>
  <inkml:trace contextRef="#ctx0" brushRef="#br0" timeOffset="92348">13586 16972 24575,'0'11'0,"-5"0"0,4 4 0,-12 26 0,11 10 0,-7-13 0,1 1 0,6 17 0,-7-14 0,19-22 0,14-14 0,11-3 0,10-1 0,4-1 0,6-1 0,1-1-1447,1-3 0,2-1 0,1 0 1447,-6 4 0,2 1 0,1-1 0,-2 0 0,10-3 0,-1-1 0,5 1 0,-14 1 0,3 0 0,2 0 0,2 1 0,0-1 0,-4 0 0,1 1 0,0-1 0,2 0 0,1 0 0,1-1 0,-6 1 0,1 0 0,2-1 0,1 0 0,0 0 0,-1-1 0,-1 1 0,-2 0-891,8-1 0,-1-1 0,-1 1 0,0-1 0,-2 1 0,0 1 891,-2 0 0,0 2 0,-1 0 0,-1 0 0,-2-2 0,-3 0 0,5-3 0,-4-2 0,-1-1 0,1 2-305,9 0 1,1 1 0,0 0 0,-3-2 304,-6-3 0,-2 0 0,-2-2 0,1 1-12,13-2 0,0 1 1,-8-3 11,-2-4 0,-12-3 0,-14-12 0,-22-29 0,-10 16 0,-4-3 0,0-6 0,-2-2 491,1 14 1,-2-2-1,1 4-491,1-1 0,-1 3 0,-11-21 5457,20 35-5457,-10 2 2093,5 14-2093,-20 12 17,-13 39 0,12-15 0,-3 11 0</inkml:trace>
  <inkml:trace contextRef="#ctx0" brushRef="#br0" timeOffset="93065">14674 17849 24575,'0'28'0,"-10"10"0,8 18 0,-3-8 0,0 3 0,-1 2 0,2 0 0,3 0 0,-1-4 0,-5-12 0,0-6 0,5-13 0,-2-80 0,8 5 0,4-5-1494,-2-3 0,2-1 1494,1 18 0,1-1 0,3 6 0,3 6 0,3 5-56,10-1 0,1 5 56,8 2 0,6 3 0,-64 84 0,-13-5 0,3 0 0,-2 4 0,8-16 0,4-3 0,4-4 0,5-3 0,7 10 2182,14-19-2182,6-18 918,40 14-918,-22-18 0,2-3 0,7-2 0,-1-3 0,14 0 0,-28-17 0</inkml:trace>
  <inkml:trace contextRef="#ctx0" brushRef="#br0" timeOffset="93766">15039 18113 24575,'11'0'0,"17"-18"0,-4 2 0,6-15 0,-15 12 0,-15 9 0,-11 5 0,-7 19 0,-3 32 0,8-12 0,5 16 0,17-34 0,-2-9 0,17 4 0,10-25 0,19-12 0,-9-2 0,0-1 0,-33 18 0,7 9 0,-11-2 0,18 4 0,-8 0 0,9 0 0,3 0 0,1-9 0,28-8 0,-6-1 0,6 1 0,-19 6 0,-18 5 0,-11-5 0,-5 0 0,-5 1 0,0-1 0,0 10 0,9-3 0,-6 9 0,6-5 0</inkml:trace>
  <inkml:trace contextRef="#ctx0" brushRef="#br0" timeOffset="94481">15856 17938 24575,'17'-16'0,"-3"0"0,-28 5 0,6 2 0,-17 15 0,18 0 0,-2 6 0,9 3 0,20 8 0,-6-10 0,13 2 0,-11-15 0,-4-9 0,4 1 0,-3-11 0,3 12 0,-6 3 0,1 5 0,0 8 0,4-8 0,2 4 0,0-5 0,-2-5 0,4-9 0,-11 2 0,10-12 0,-17 8 0,4-4 0,-5 3 0,0 2 0,-5 18 0,4 0 0,-4 16 0,5-7 0,6 8 0,0-8 0,6 3 0,-6-4 0,4-5 0,-9 3 0,12-24 0,-2-19 0,13-13 0,-13 7 0,3 18 0</inkml:trace>
  <inkml:trace contextRef="#ctx0" brushRef="#br0" timeOffset="94868">16422 17735 24575,'-21'-6'0,"4"10"0,1 8 0,9 8 0,2 1 0,5-5 0,0 0 0,5-6 0,5-10 0,2-1 0,4-16 0,-1-7 0,0-8 0,-1-7 0,-6-5 0,-2-1 0,5 3 0,-1 3 0,-10-12 0,-10 86 0,7 26 0,-2-21 0,0-1 0,5 9 0,0-22 0</inkml:trace>
  <inkml:trace contextRef="#ctx0" brushRef="#br0" timeOffset="99564">14477 16016 8191,'-6'-11'0,"2"0"5063,4 14-5063,0 21 0,0 24 0,0-15 0,0 1 762,0 10 0,0 2-762,-1 4 0,2 1 0,5 7 0,0 4 0,-4-16 0,-2 5 0,0 1 0,1-1 0,3 11 0,1-1 0,-1 2 0,-1-10 0,0 2 0,0-1 0,-1-5 0,-1 20 0,1-9 0,3-17 0,0-7 1887,2-6-1887,-6-6 6226,0-18-6226,-2-12 0,-19-21 0,17 13 0,-12-6 0</inkml:trace>
  <inkml:trace contextRef="#ctx0" brushRef="#br0" timeOffset="100582">13542 16722 24575,'-6'-4'0,"6"2"0,19-11 0,8 11 0,7-7 0,3 1 0,26 6-735,-22-8 1,1 1 734,-7 8 0,2 0 0,14-12 0,4-2 0,-7 8 0,2 3 0,1-2 0,0 0 0,0-1 0,1 0-818,4-2 1,1-1 0,-2 3 817,9 6 0,0-1 0,-7-5 0,3-3 0,-1 2 0,-12 6 0,-2 3 0,2-3 0,10-5 0,2-3 0,1 2 0,3 1 0,2 2 0,-1 1-527,-14 0 0,-1 0 1,1 0-1,2 0 527,10-3 0,3 0 0,0 0 0,-3 2 0,6 3 0,-3 2 0,-1-1-702,-4-2 1,0-2 0,-4 0 701,4-1 0,-1 0 0,-5 5 0,2 1 0,0-2-102,-4-5 0,-2-3 0,3 3 102,13 5 0,3 3 0,-5-3 0,-18-4 0,-2-3 0,0 2 0,10 2 0,2 1 0,-3-2 776,11-6 1,-3 0-777,3 4 0,-2 1 991,-12-2 0,-5 1-991,2 2 2654,-26-2-2654,-10-1 1537,-40 8-1537,-5-4 0,-31 5 0,34 0 0,6 0 0</inkml:trace>
  <inkml:trace contextRef="#ctx0" brushRef="#br0" timeOffset="116914">13739 16140 24575,'0'11'0,"0"4"0,0 6 0,0 1 0,0 3 0,0 5 0,6 9 0,-5 4 0,6-3 0,1 7 0,-6-18 0,11 10 0,-11-18 0,2-27 0,-4-7 0,0-34 0,0-8 0,0-5 0,0 2 0,0-7 0,9 14 0,-2 15 0,3 2 0,15-12 0,-7 9 0,9 18 0,-19 13 0,16 1 0,-12 10 0,-2 5 0,-5 2 0,0 3 0,-4-4 0,4 17 0,-10-9 0,-1 5 0,0 3 0,-8-17 0,1 18 0,-9-15 0,-10-3 0,9-5 0,-3-5 0,10 0 0,1 0 0,3 0 0,2 0 0,5 0 0</inkml:trace>
  <inkml:trace contextRef="#ctx0" brushRef="#br0" timeOffset="118287">14892 16020 8191,'0'-10'0,"-5"18"5063,4 16-5063,-13 14 2818,12 1-2818,-6-11 1719,3-2-1719,4-4 6784,-4-1-6784,0-10 0,4-25 0,-4-7 0,5-19 0,0 2 0,9-26 0,-2 32 0,3 0 0,1-4 0,2 3 0,14-15 0,-3 22 0,-4 18 0,1-3 0,-9 24 0,-11 3 0,-16 14 0,-2-9 0,-8 1 0,11-11 0,-11 13 0,7 10 0,-1-11 0,9 10 0,5-17 0,5 1 0,9 11 0,13-4 0,-4-4 0,12-5 0,-5-9 0,-6-4 0,5 4 0,-18-6 0,-1 0 0</inkml:trace>
  <inkml:trace contextRef="#ctx0" brushRef="#br0" timeOffset="124032">13756 16955 24575,'3'0'0,"20"0"0,10 0 0,14-9 0,-9 7 0,10-7 0,-20 5 0,4 2 0,-26-2 0,-1 4 0</inkml:trace>
  <inkml:trace contextRef="#ctx0" brushRef="#br0" timeOffset="124781">14907 16867 8191,'-16'0'0,"14"0"5063,35-7-5063,19 6 1409,-17-6 0,0-1-1409,19 6 1719,-15-6-1719,-23 3 1696,-24 4 0,4-4 0,-13 5 0</inkml:trace>
  <inkml:trace contextRef="#ctx0" brushRef="#br0" timeOffset="125513">15799 16082 24575,'-10'-10'0,"-1"4"0,5 1 0,1 5 0</inkml:trace>
  <inkml:trace contextRef="#ctx0" brushRef="#br0" timeOffset="126315">15689 15839 24575,'-6'-17'0,"1"11"0,5 16 0,0 16 0,0 19 0,0-3 0,0 5 0,0-9 0,9 17 0,-7 5 0,2-22 0,1 0 0,-1-3 0,0-1 0,-2 32 0,13-24 0,-8 5 0,1-20 0,3 4 0,-10-5 0,4-9 0,-5 8 0,0-3 0,0 13 0,0 2 0,0-5 0,0 7 0,0-12 0,0 4 0,5-1 0,-4-12 0,8 2 0,-8-9 0,4 4 0,1 6 0,-4-3 0,4 2 0,-6-9 0,0-5 0,0-1 0</inkml:trace>
  <inkml:trace contextRef="#ctx0" brushRef="#br0" timeOffset="133331">16356 15898 8191,'-5'-6'0,"-1"-3"5063,-5 7-5063,5-7 2818,-4 8-2818,4-4 1719,-9 28-1719,2 1 6784,2 13-6784,5-8 0,6-8 0,0 4 0,13 9 0,1 0 0,6-4 0,-8-11 0,-2-8 0,-9 4 0,4 1 0,-20 16 0,1-9 0,-8 0 0,2-9 0,8-13 0,-4 4 0,5-5 0,5 0 0,1 0 0</inkml:trace>
  <inkml:trace contextRef="#ctx0" brushRef="#br0" timeOffset="133997">16440 16099 24575,'-6'20'0,"1"-3"0,5 17 0,10-9 0,6 2 0,1-15 0,7-6 0,-8-6 0,5-9 0,-4-8 0,-7-5 0,-5 0 0,-5 7 0,22 14 0,-6 6 0,13 2 0,-12 11 0,-11-11 0,-1 8 0,-10-4 0,-1-5 0,0-10 0,1-25 0,20-23 0,-5 7 0,11 1 0,-9 34 0,-1 0 0,0 9 0,0-4 0,-1 5 0,-4 0 0,-1 0 0</inkml:trace>
  <inkml:trace contextRef="#ctx0" brushRef="#br0" timeOffset="134347">16856 16100 24575,'17'-15'0,"3"-1"0,-13 0 0,-3 5 0,-19 6 0,-8 31 0,6-10 0,-4 22 0,19-18 0,5 2 0,9-5 0,43 1 0,-10-22 0,4-2 0,1-4 0,4-13 0,-18 6 0,-5-1 0,-11-11 0,-7 12 0,-13 0 0</inkml:trace>
  <inkml:trace contextRef="#ctx0" brushRef="#br0" timeOffset="138932">16354 16700 24575,'9'6'0,"-6"-1"0,6-5 0</inkml:trace>
  <inkml:trace contextRef="#ctx0" brushRef="#br0" timeOffset="139632">16458 16700 24575,'21'-12'0,"-1"6"0,1-1 0,8 7 0,-10 0 0,5 10 0,-18-3 0,-1 9 0,-10-6 0,4 6 0,-4-4 0,16 8 0,-4-8 0,14 4 0,-18-5 0,-5 1 0,-10-6 0,-4 4 0,5-9 0,-4 8 0,-10 1 0,12-3 0,-5 1 0</inkml:trace>
  <inkml:trace contextRef="#ctx0" brushRef="#br0" timeOffset="142300">13586 17751 24575,'38'0'0,"16"0"0,12 0-685,-23 1 0,5-2 685,-4-2 0,2-2 0,-2 1 0,5 3 0,-2-1 223,2-7 0,-6 1-223,-6 7 0,-30-4 0,2 5 0</inkml:trace>
  <inkml:trace contextRef="#ctx0" brushRef="#br0" timeOffset="144149">15006 17527 24575,'0'21'0,"0"5"0,0 5 0,0-3 0,0-3 0,0-28 0,0-30 0,9-6 0,0 3 0,4 1 0,14 6 0,7-14 0,-13 36 0,-8 3 0,-14 10 0,-9 11 0,-2 0 0,-7 7 0,12-7 0,-9 4 0,15-5 0,-5 0 0,23 7 0,1-15 0,13 5 0,-6-13 0,-14 0 0,-2 0 0</inkml:trace>
  <inkml:trace contextRef="#ctx0" brushRef="#br0" timeOffset="145147">15245 17533 24575,'11'-6'0,"5"1"0,-5 5 0,5 0 0,-10 5 0,4 1 0,-9 9 0,3-3 0,-12 20 0,-8-11 0,4 9 0,-11-12 0,14-3 0,-1-2 0,3 2 0,21-9 0,32-11 0,3 3 0,-5-9 0,2-3 0,14-5 0,-7-5 0,-28 4 0,-20 9 0,-5 5 0,0 1 0</inkml:trace>
  <inkml:trace contextRef="#ctx0" brushRef="#br0" timeOffset="145864">15796 16987 24575,'0'28'0,"0"11"0,0 5 0,0 8 0,0-5 0,0 3 0,0 2-2134,-1 1 0,1 2 0,1 1 2134,2 6 0,3 2 0,-2-4 0,-3-13 0,-1-3 0,2 3 266,5 10 0,2 3 0,0-1-266,-4-7 0,-1-2 0,2 2 0,2 6 0,1 1 0,-1-3 0,-1 12 0,0-6 0,-2-17 0,0-5 0,-5 15 1237,0-31-1237,0-9 0,0-4 0,-5-5 0,4-1 0,-4-5 0</inkml:trace>
  <inkml:trace contextRef="#ctx0" brushRef="#br0" timeOffset="147946">16539 17417 24575,'3'0'0,"12"0"0,8-5 0,6-2 0,-8 1 0,-5-5 0,-5 45 0,-6 12 0,-1-11 0,0 1 0,3 27 0,3-29 0,-5-14 0,-5-14 0,0-1 0</inkml:trace>
  <inkml:trace contextRef="#ctx0" brushRef="#br0" timeOffset="152563">18974 16032 24575,'0'-10'0,"-5"-1"0,-1 5 0,-17-4 0,5 4 0,-7 0 0,10 1 0,0-1 0,-27 5 0,-17-16 0,18 11 0,-5 0 0,-16 0 0,-3 0 0,3-5 0,-2 1 0,17 8 0,-1 2 0,2-1 0,-11-5 0,2 1 0,4 4 0,2 2-303,14-1 0,1 0 303,-4 0 0,2 0 0,-12 0 0,10 0 0,-3 0 0,-22 0 0,0 0 0,18 0 0,38 5 0,-7-4 0,8 4 606,-5-5-606,0 0 0,1 0 0,-1 0 0,5-5 0,1 4 0,5-4 0</inkml:trace>
  <inkml:trace contextRef="#ctx0" brushRef="#br0" timeOffset="152950">17623 15768 8191,'-5'-6'0,"-10"6"5063,-4 15-5063,-7 3 2818,3 8-2818,1-3 1719,11-2-1719,-3-8 6784,12 1-6784,-2-8 0,17 5 0,-4-5 0,40 7 0,-2-2 0,-13-6 0,0 0 0,12 8 0,-14-11 0,-26 2 0,-1-4 0</inkml:trace>
  <inkml:trace contextRef="#ctx0" brushRef="#br0" timeOffset="171496">28775 8751 24575,'0'25'0,"0"14"0,0 24 0,0-8 0,0 7 0,-5-36 0,4-6 0,-14-39 0,13-16 0,-8-16 0,8 5 0,4-4 0,4 12 0,3 0 0,-2-10 0,4 1 0,8 9 0,2 6 0,9 1 0,3 6 0,-17 23 0,-1-4 0,-4 16 0,-5 10 0,-8 4 0,1 5 0,-14-11 0,3 2 0,-11-3 0,-7 1 0,9-7 0,2-5 0,14-6 0</inkml:trace>
  <inkml:trace contextRef="#ctx0" brushRef="#br0" timeOffset="171913">28944 8811 24575,'21'6'0,"-10"16"0,8-12 0,-17 18 0,12-15 0,-13 3 0,4-5 0,-10-6 0,4-5 0,-4-10 0,10-2 0,-4-8 0,13 12 0,-7-5 0,13 11 0,-8-3 0,-2 5 0,-5 0 0</inkml:trace>
  <inkml:trace contextRef="#ctx0" brushRef="#br0" timeOffset="172630">29123 8863 24575,'6'5'0,"4"1"0,-4 0 0,4-1 0,1-5 0,0-9 0,-5-3 0,-11-5 0,13 6 0,-5 5 0,18 6 0,-4 0 0,-2 0 0,0 6 0,-3-5 0,3 5 0,-4-6 0,0 0 0,-1 0 0,1-9 0,4 7 0,1-30 0,4 0 0,-8-32 0,-4 15 0,-8 3 0,0 25 0,0 20 0,0 32 0,0 14 0,0 4 0,0-11 0,0-22 0,5-1 0,-4 0 0,9-8 0,-4 2 0,0-9 0,-2 0 0</inkml:trace>
  <inkml:trace contextRef="#ctx0" brushRef="#br0" timeOffset="173246">29388 8695 24575,'0'22'0,"6"2"0,-4-8 0,4 30 0,-6-10 0,0 11 0,0-21 0,0-11 0,0-5 0,0-13 0,0-20 0,8-27 0,-6 6 0,12 3 0,-4 24 0,6 11 0,4 5 0,-3 2 0,-7 13 0,-5-3 0,-23 13 0,4-7 0,-15-3 0,17-9 0,3-5 0</inkml:trace>
  <inkml:trace contextRef="#ctx0" brushRef="#br0" timeOffset="173429">29621 8640 24575,'0'20'0,"0"-2"0,5 12 0,-4 2 0,4-5 0,-5-6 0,0-12 0</inkml:trace>
  <inkml:trace contextRef="#ctx0" brushRef="#br0" timeOffset="173596">29601 8704 24575,'10'-5'0,"6"-1"0,2-9 0,8-3 0,-11 6 0,-2 1 0</inkml:trace>
  <inkml:trace contextRef="#ctx0" brushRef="#br0" timeOffset="174013">29996 8159 24575,'7'58'0,"0"0"0,0 0 0,-3 3 0,-2 3 0,-1 2 0,1 0-2458,2-1 0,-1 1 1,0 0-1,1 1 2349,-2-6 1,1 2-1,-1 0 1,1-2-1,0-3 109,1-4 0,-1-3 0,2-1 0,0 4 22,3 2 0,1 3 0,0 1 0,1 1 1,-1-1-23,-1 1 0,0 0 0,0 0 0,0 2 0,1 1 0,-2-10 0,1 2 0,0 1 0,0 1 0,0 0 0,-1 0 0,-1 0-348,0 9 0,-2 0 0,0 1 0,-1-1 0,1-1 1,1-3 347,1 1 0,2-3 0,0-1 0,-1-1 0,-2-1 0,-3-1 0,-3 0 0,0-2 0,2-2 0,1-5-6,6 3 1,1-6 0,-1-1 5,-4 17 0,1-6 3437,13-1-3437,-6-23 2119,4-53-2119,-11-14 0,-3-4 0,8-2 0,-10-23 0</inkml:trace>
  <inkml:trace contextRef="#ctx0" brushRef="#br0" timeOffset="175213">30231 8212 24575,'0'16'0,"0"4"0,0-4 0,6 14 0,-4 33 0,4 2 0,-6-28 0,0-2 0,0 7 0,0-18 0,-5-17 0,4-15 0,-4-13 0,5-25 0,-1-1 0,2-3 0,2 4 0,2-1 0,4-6 0,1 2 0,13-8 0,1 40 0,-4 15 0,-8 8 0,-1 11 0,-17 8 0,-3 3 0,-16 3 0,7 0 0,-3 2 0,4 3 0,10-2 0,1-10 0,15-1 0,-2-10 0,21 2 0,-9-6 0,1-1 0,-11-6 0</inkml:trace>
  <inkml:trace contextRef="#ctx0" brushRef="#br0" timeOffset="175679">30427 8347 24575,'20'0'0,"2"-9"0,-5-16 0,-5 6 0,-16 5 0,1 21 0,-6 14 0,18-10 0,-2-1 0,22-17 0,9-15 0,-9 3 0,0-1 0,22-14 0,-10 4 0,-26 34 0,-10 8 0,-5 9 0,-5-9 0,4 1 0,-13-11 0,7 2 0,-13-4 0,13 0 0,-2 0 0</inkml:trace>
  <inkml:trace contextRef="#ctx0" brushRef="#br0" timeOffset="176579">30784 8213 10700,'6'41'0,"4"7"2352,-6-3 1,0 3-2353,1-3 0,-2-1 1237,-2-5 1,-2-9-1238,1-19 0,0-68 0,6 14 0,0-3 389,-5-6 1,1 3-390,8 15 0,0 2 4762,-3-14-4762,7 21 272,-3 14-272,-5 16 0,-7 23 0,-14 10 882,6 3-882,-4-12 0,13-14 0,9-9 0,8-1 0,19-25 0,-11 1 0,9-10 0,-27 8 0,2 19 0,-9 3 0,5 5 0,10-1 0,2-19 0,9 10 0,-15-15 0,3 18 0,-8-4 0,9 11 0,1-4 0,5 4 0,-1-11 0,-4-1 0,-1 0 0,-4 1 0,-5 5 0,-1 0 0</inkml:trace>
  <inkml:trace contextRef="#ctx0" brushRef="#br0" timeOffset="177146">31344 7709 8191,'4'-6'0,"4"10"2168,1 23 0,0 14-2168,-1 5 0,-1 8 0,0 0 0,-2 4 0,0 1 0,0 3-451,1-1 0,2 3 0,-1 2 0,-1-3 451,-4-9 0,-2-1 0,0 1 0,1 4 0,1-2 0,0 3 0,1 2 0,-1 3 0,1-1 0,-1 0-126,1 0 1,-1 0 0,0 1 0,0 0 0,1 2 0,-1 1 125,0-7 0,0 2 0,0 1 0,0 1 0,0 1 0,0-1 0,1 0 0,0-1 0,0-3 0,0 0 0,1 1 0,0-1 0,0 0 0,0-2 0,1-1 0,-1-1 0,1 7 0,0-3 0,1 0 0,-1-2 0,0 0 0,0-1-265,-1 8 0,-1 0 1,-1-1-1,2-3 1,0-4 264,4 5 0,2-6 0,-1 1 636,-3 9 1,0 1 0,1-6-637,6-1 0,0-10 3202,6 3-3202,-10-65 0,-9-36 0,0 23 0</inkml:trace>
  <inkml:trace contextRef="#ctx0" brushRef="#br0" timeOffset="178446">27692 9636 24575,'15'-6'0,"12"-14"0,12 7 0,-4-2 0,4 0-2579,10 2 1,4 0 2578,-9 2 0,1-1 0,4 0 0,9-3 0,3 0 0,7-1 0,-18 4 0,4-2 0,2 0 0,3 0 0,1-1 0,1 0-779,-1 1 0,2-1 0,1 0 0,2 0 1,1-1-1,2 0 0,1 0 779,-10 2 0,3 0 0,1-1 0,2 0 0,0 0 0,0 0 0,0 0 0,0 0 0,-2 1 0,-1 0-217,0 1 1,-2 0-1,0 0 1,0 1-1,-1 0 1,0 0-1,0 0 1,0-1 0,0 1 216,3-1 0,0-1 0,0 1 0,1-1 0,-1 1 0,-1 0 0,-1 0 0,-1 0 0,-2 2-438,10-3 1,-2 1-1,-2 1 1,-1 0 0,0 0-1,1-1 438,-6 2 0,-1-1 0,1 0 0,-1 0 0,1 0 0,-1 0 0,0 1-128,6-2 0,-1 0 0,-1 1 0,1 0 0,1-1 0,3 1 128,-7 1 0,2 0 0,2 0 0,0-1 0,1 1 0,0 0 0,-2 1 0,-1 0 0,2-1 0,-1 2 0,0-1 0,-2 1 0,1-1 0,0 1 0,1-1 0,2 0 0,1-1 0,1-1 0,0 1 0,-3 0 0,-2 1 0,-5 0 561,13-1 0,-3 1 0,-6 0 0,-8-1-561,12-6 0,-29 2 3356,-49 5-3356,-24 5 0,1 5 0,21 0 0</inkml:trace>
  <inkml:trace contextRef="#ctx0" brushRef="#br0" timeOffset="179879">32064 7691 8191,'-18'-28'0,"4"17"5063,-20-10-5063,12 21 2818,-4 34-2818,-1 19 0,23-7 0,4 3 0,-3-8 0,4 0 621,10 0 0,5-1-621,13 15 0,4-4 0,-6-4 6548,-4-4-6548,-13-12 0,-15-2 0,-6-17 0,-29 6 0,-10-16 713,2 6-713,5-8 0,28-4 0,10 2 0,5-2 0</inkml:trace>
  <inkml:trace contextRef="#ctx0" brushRef="#br0" timeOffset="180163">32173 7981 8286,'-16'6'0,"4"5"5073,2 15-5073,5-2 2804,5 6-2804,5-10 1706,10-8-1706,12-3 1676,0-15 1,-6 5-1,-12-6 1</inkml:trace>
  <inkml:trace contextRef="#ctx0" brushRef="#br0" timeOffset="180646">32283 8012 24575,'6'11'0,"3"-5"0,1 3 0,14-7 0,-1 2 0,2-18 0,-14 6 0,-10-12 0,-2 9 0,-13-1 0,7 1 0,10 4 0,10 2 0,9 10 0,-2 1 0,-14-17 0,7-23 0,4-11 0,1-4 0,8 21 0,-8 13 0,-7 7 0,-1 3 0</inkml:trace>
  <inkml:trace contextRef="#ctx0" brushRef="#br0" timeOffset="180929">32656 7864 24575,'30'-19'0,"-11"7"0,0-7 0,-9 8 0,-9 1 0,-6 4 0,-8 10 0,-6 24 0,6 4 0,4 3 0,14 14 0,15 14 0,34-50 0,-15-19 0,0-3 0,5 3 0,0-17 0</inkml:trace>
  <inkml:trace contextRef="#ctx0" brushRef="#br0" timeOffset="190312">28330 12305 8191,'-8'3'0,"21"13"5063,4 22-5063,11-3 2818,11 11-2818,-5-12 1719,15 3-1719,4-11 0,-19-18 0,11-11 6784,-15-7-6784,26-18 0,-24 13 0,3-1 0,11-10 0,2 0 0,-5 5 0,1 0 0,12-12 0,3 0-483,1 9 1,1 2 482,-17 5 0,0 1 0,1 2 0,2 3 0,0 3 0,-3 2 0,5-1 0,-3 4 0,-5 2 0,-1 2 0,23-1-105,-15-1 0,3 2 105,5 3 0,2 3 0,-10-2 0,3 1 0,-2 2 0,-4 2 0,-1 2 0,-2 0-501,11 6 0,-3 1 501,-11-4 0,-5 2 0,8 12 0,-4-5 0,-10 6 905,-2-10-905,-14 5 209,11-60-209,-6 20 531,13-21 1,7-3-532,-3 22 0,5 4 0,2-2 0,3 0 0,2 2-899,1 4 0,0 2 0,1-1 899,-4-2 0,0-1 0,0 0 0,20-2 0,-4-1-75,-17-1 0,-2-2 75,12-4 0,0-3 0,-10-1 0,-4-4 0,1-9 0,-5-6 0,-7-14 0,-8-3-600,-13 15 0,-3-1 600,2-8 0,-1 4 0,-5-5 0,-5 12 0,4 14 2491,-4 5-2491,0 13 40,-6 3 1,4 9-1,-2 0 1</inkml:trace>
  <inkml:trace contextRef="#ctx0" brushRef="#br0" timeOffset="191161">29911 13053 24575,'31'-19'0,"0"0"0,15-11 0,4-4 0,2-1 0,0 0-834,-8 3 0,-2 3 834,-4 7 0,-9 4 540,-19 7-540,-31 34 0,14-22 0,-19 23 0</inkml:trace>
  <inkml:trace contextRef="#ctx0" brushRef="#br0" timeOffset="191481">30106 13006 24575,'8'16'0,"-2"-1"0,-2-4 0,4 13 0,7 11 0,-11-3 0,0 3 0,4 27 0,-8-9 0,-14-19 0,0-19 0,-8-2 0,19 2 0,10-9 0,38-9 0,10-14 0,-23 5 0,1-1 0,-2-3 0,-2 1 0,-3-1 0,-9 3 0</inkml:trace>
  <inkml:trace contextRef="#ctx0" brushRef="#br0" timeOffset="191812">30611 13038 24575,'5'15'0,"7"6"0,1 1 0,9 10 0,-9-14 0,-3-27 0,-5-25 0,-4-23 0,-2-9 0,1 13 0,0 1 0,2-6 0,1 5 0,-2-4 0,4 46 0,-5 6 0</inkml:trace>
  <inkml:trace contextRef="#ctx0" brushRef="#br0" timeOffset="193246">32058 11519 8191,'-11'0'0,"0"0"5063,5 22-5063,10 9 0,3 7 0,3 2 0,0-8 0,2 0 1409,6 18 0,0-2-1409,7 1 1719,15 2-1719,-7-29 0,-1-15 6784,9-16-6784,-10-3 0,-3-4 0,2-2 0,29-12 0,-21 15 0,1 0 0,-1 0 0,0 3 0,-5 6 0,1 1 0,18-5 0,2 0 0,-5 8 0,1 2 0,15-6 0,-1 1 0,-14 7 0,-4 2 0,20-3 0,-33 5 0,-18-1 0,-4-4 0,9 4 0,5-18 0,11 2 0,5-19 0,1 3 0,-8 4 0,2-3 0,-2-3 0,-2-4 0,0-6 0,-2-4 0,-3-14 0,-7-2-835,-12 10 0,-4-1 835,3-5 0,-3 2 0,-11 17 0,-1 3 0,-5-20 0,-15 20 0,6 15 0,-4 22 0,13 8 0,0 3 0,13-6 0</inkml:trace>
  <inkml:trace contextRef="#ctx0" brushRef="#br0" timeOffset="194183">32435 12843 8191,'-6'-16'0,"-1"5"5063,0 5-5063,-9 60 0,14 6 416,-4-11 1,1 2-417,4-9 0,2-2 0,-1-3 0,0-1 1964,0 30-1964,-9-5 0,7-26 5922,-2-21-5922,15-17 0,14-7 0,23 5 0,-4 5 0,11 0 0,-9-15 1301,-12-1 0,0-6-1301,-3-7 0,-2-3 0,-2 1 0,-4 0 0,1-20 0,-41 30 0,3 12 0,-23 15 0,4 18 0,10 21 0,4-1 0,28-6 0,0-15 0,10-21 0,4 7 0,-5-18 0,10-6 0,-13 3 0,3 4 0,-7 9 0,-5 4 0,-1-5 0</inkml:trace>
  <inkml:trace contextRef="#ctx0" brushRef="#br0" timeOffset="194562">32884 12778 24575,'8'40'0,"4"15"0,-1-9 0,-1 2 0,-3-7 0,-1-2 0,4 22 0,-10-68 0,6-5 0,-5-34 0,22 26 0,-9 9 0,14 8 0,-16 14 0,-3 8 0,-9-3 0,-12 8 0,4-12 0,-16 12 0,12-17 0,-8 3 0,13-10 0,-2 0 0</inkml:trace>
  <inkml:trace contextRef="#ctx0" brushRef="#br0" timeOffset="194995">33265 12994 8191,'0'-15'0,"0"-6"5063,-5 4-5063,4-3 2818,-9 14-2818,9 5 1719,-4 7-1719,-1 19 6784,5-6-6784,4 6 0,13-14 0,1-11 0,4-11 0,0-16 0,6-21 0,-16 8 0,-3-6 0,2-19 0,-3 0-461,-5 16 1,-4 3 460,0-11 0,0 23 0,0 50 0,-2 38 0,20-2 0,6 2 0,-13-14 0,4-3 0,15 3 0,2-8 0,-4-18 0,-2-5 0,-13-9 0,-7 0 0</inkml:trace>
  <inkml:trace contextRef="#ctx0" brushRef="#br0" timeOffset="203862">32449 7260 24575,'0'-11'0,"-5"5"0,-6-4 0,-6 9 0,-5-4 0,-16 5 0,-3 0 0,-24 0-211,33 5 1,-2 1 210,-25 3 0,-4 2 0,3 7 0,-1 3 0,7-6 0,-3-1 0,4 2 0,-3 2 0,3 2 0,-1 5 0,4 2 0,12-2 0,3 2 0,2 5 0,2 1 0,4-7 0,3-1 0,-5 16 0,4 4 0,6-10 0,0 20 0,-4-14 0,4 23 0,5-25 0,-1 2 0,6-6 0,1 1 0,2 5 0,2-3 0,4 2 0,9 23 0,7-11 0,-2-20 0,3-2 0,29 16 0,-4-12-72,13-7 72,-7-6 0,-6-9 0,5-1 0,14-3 0,6-3 0,-12-1 0,3 0 0,-1-1-804,-6-3 1,0 0 0,-1 0 803,-2 0 0,0 1 0,-4-2 0,3-4 0,-2-2-90,16-1 1,2-3 89,-5-5 0,1 0 0,-13 5 0,1 2 0,-3-2 0,10-5 0,-1-2 0,12-2 0,-4-2 0,-21 4 0,-2-1 0,10-3 0,-3-3 0,-8-1 0,-4-2 214,-2-2 1,-2-3-215,0-6 0,-3-1 0,-3 8 0,-5-1 1221,-11-11 1,-4 0-1222,3 5 0,-3-2 0,-9-21 0,-5-4 0,0 9 0,-7-2 0,-8 7 0,-8-1 0,1 4-984,-1 2 1,-2 3 983,2 9 0,-4 1 0,-1 5 0,-14 1 0,-3 7 0,13 9 0,-2 1 0,1 1 0,-20-4 0,1 2 0,7 6 0,5 1 0,-3-4 0,-1 7 0,4-7 0,11 9 0,15 0 0</inkml:trace>
  <inkml:trace contextRef="#ctx0" brushRef="#br0" timeOffset="208045">28536 13734 24575,'0'32'0,"0"-2"0,15 21 0,9 9 0,8-13 0,-7-12 0,5-1 0,8-9 0,2-4 0,-2-4 0,4-1-301,3-2 1,6-1 0,0-3 300,-2-7 0,1-3 0,2 1-411,-4 3 0,2 1 0,2 0 0,1-3 411,3-4 0,2-2 0,-1-2 0,-1 0-928,6 1 1,-3-1 0,0 0 927,-4-1 0,-1-1 0,-3 1 0,3 1 0,0 0-234,11-1 0,2 2 234,-8 3 0,1 1 0,5-1 0,-1 1 0,-11 5 0,-6 3 0,13 12 0,-5 0 0,-9 6 0,-13-5 0,2 2 0,2 7 0,2 5 0,-6-4 0,1 2 0,-3 0 0,3 5 0,-2-1 0,1 6 0,-4-4 0,-4-4 675,-3 2-675,-5-18 1408,-4 2-1408,2-17 3079,26-34-3079,-18 5 0,2-2 0,18-11 0,2-2 0,-9 8 0,-1 3-242,7 3 0,0 4 242,-10 8 0,2 2 0,23-6 0,8 1 0,-15 7 0,3 2 0,2 0 0,-2 0 0,4-1 0,0 0 0,-3 0-1149,8-1 0,-2-1 0,0 2 1149,3 0 0,-1 1 0,-4-2 0,1-5 0,1-2-407,-1 1 1,4-1-1,-1-1 407,-3 1 0,-1 0 0,-1-4 0,-10 2 0,0-3 0,-1 0 0,-3 1 0,1-1 0,-3 1 0,-6-1 0,-2-6 0,-8 1 0,-5-1 0,-9 14 848,-9-1-848,2-8 3367,-4 1-3367,0-6 1569,0 0-1569,0-9 0,0 14 0,0 0 0</inkml:trace>
  <inkml:trace contextRef="#ctx0" brushRef="#br0" timeOffset="232428">4450 11828 24575,'11'0'0,"0"0"0,0 0 0,4 0 0,18 0 0,32-10 0,-26 9 0,1 0-951,14-5 0,1 2 951,-6 2 0,4 4 0,1 1 0,5 2 0,2 0 0,-12-4 0,2-1 0,1 1 0,2 0 0,0 1 0,3 1 0,1 0 0,0 0 0,-2-1-779,5-2 0,-1 0 0,0-1 0,3 2 779,0 1 0,3 1 0,1 0 0,-1 0 0,-1-1 0,-9-1 0,-2-1 0,0 0 0,1 1 0,2 1 0,-2 1 0,2 2 0,2 0 0,-1 0 0,0 0 0,-1-2 0,8-1 0,-1-1 0,-1-1 0,0 0 0,-1 1 0,-2 1 0,0 1 0,-1 0 0,-2 0 0,-2-1 0,0-1 0,-3-1 0,-1-1 0,-1 1 0,14 0 0,-2 0 0,-6 0 0,-4 1 0,-2-2-717,12-4 1,0-1 716,-16 5 0,-2-1 0,7-3 0,-4-1 0,6 0 1436,-20 5-1436,-8-10 779,-43 19 0,21-10 0,-28 12 0</inkml:trace>
  <inkml:trace contextRef="#ctx0" brushRef="#br0" timeOffset="235743">10510 11855 24575,'-8'0'0,"2"0"0,-6 0 0,2-3 0,-4-4 0,22-1 0,-16-4 0,50 10 0,-44-6 0,45 5 0,9 4 0,-41-4 0,35-3 0,21 0 0,-19 0-6784,-29-1 6784,22-3 0,18-3 0,-9 2 0,9 1-299,1-10 0,6 1 299,-19 15 0,3 3 0,-4-1 0,7-8 0,-3 1 0,0 5 0,-7 3 0,-16 0 0,-22-4 0</inkml:trace>
  <inkml:trace contextRef="#ctx0" brushRef="#br0" timeOffset="237328">15754 11817 24575,'16'0'0,"25"0"0,-11 0 0,7 0-1836,20 0 0,12 0 0,4 0 1836,-21 0 0,2 1 0,2-1 0,2 0 0,2-1-470,-4 0 0,2-1 0,1 0 0,3-1 0,-1 1 0,1 0 0,-1 0 470,1 1 0,0 0 0,1 1 0,-1 0 0,0 0 0,0-1 0,-3 0 0,4-1 0,0 0 0,-2-1 0,0 0 0,-3 1 0,-3 0 0,9 2 0,-3 0 0,-4 0 0,-5 0 0,16 0 0,-15 0 1760,-19 0-1760,-16-5 0,-13 4 0,-5-4 0</inkml:trace>
  <inkml:trace contextRef="#ctx0" brushRef="#br0" timeOffset="238811">18382 11878 24575,'10'0'0,"5"0"0,11 6 0,-3 1 0,17 0 0,-1-2 0,10-5 0,-2 0 0,2 0 0,-9 0 0,2 0 0,7 0 0,5 0 0,0 0-483,-2 0 1,0 0-1,3 0 483,-5-3 0,3 0 0,0-1 0,2 1-1073,4 2 0,1 1 1,0-1-1,-2 0 1073,6-3 0,-2 0 0,2-1 0,-7 2 0,2-1 0,1 1 0,-3 1-519,6 0 0,-1 2 0,1-2 519,-7 0 0,1-2 0,1 0 0,0 2 0,0 1 0,0 1 0,-1 1 0,-3-1 0,5 0 0,-3 0 0,-1 0-558,0 0 1,-2 0-1,-3 0 558,5 0 0,0 0 0,-7 0 0,3 0 0,0 0 143,3 0 0,1 0 1,5 0-144,2 0 0,5 0 0,1 0 0,-6 0 0,-1 0 0,-5 0 0,2 0 0,8 0 0,2 0 0,-5 0 0,0 0 0,-2 0 0,4 0 0,2 0 0,-15 0 0,1 0 0,0 0 0,2 0 0,0 0 0,-2 0 0,9 0 0,0 0 0,-13 0 0,2 0 0,-2 0 0,-3 0 0,0 0 0,1 0 0,9 0 0,3 0 0,1 0-295,-9 0 0,3 0 0,-1 0 0,-2 0 295,8 0 0,-3 0 0,1 0 0,3 0 0,0 0 0,-4 0 329,8 0 0,0 0-329,-5 0 0,3 0 0,1 0 0,-1 0 0,1 0 0,2 0-283,-7 0 1,3 0-1,0 0 1,-4 0 282,5 0 0,-3 0 0,-2 0 0,-2 0 0,-1 0 0,-4 0 58,1 0 0,-1 0-58,15 0 0,2 0 0,-5 0 0,1 0 0,-15 0 0,2 0 0,-1 0 0,-2 0 0,0 0 0,-3 0 1887,5 0 1,-2 0-1888,-1 0 0,-3 0 0,21 0 354,-24 0 0,3 0-354,3 0 0,2 0 0,16 0 0,0 0 1422,-18 0 1,-1 0-1423,5 0 0,-3 0 0,8 0 228,-18-1 0,-1 2-228,26 5 932,4-5-932,-25 6 17,-16-7 0,-14 0 0,-6 0 1</inkml:trace>
  <inkml:trace contextRef="#ctx0" brushRef="#br0" timeOffset="243794">11428 12856 24575,'35'0'0,"11"1"0,11-2 0,-11-1 0,6-2 0,1 0 0,0 1-1978,-2 2 0,-1 1 1,1-1-1,1 0 1978,7-1 0,2-2 0,-1 1 0,-4-1 0,-2 0 0,-3-1 0,1 1 0,13 3 0,2 1 0,-4-2-492,-15-2 1,-2-1-1,-2 1 492,19 3 0,-7 2 459,5-1 1,-49 0-1,-3 0 1</inkml:trace>
  <inkml:trace contextRef="#ctx0" brushRef="#br0" timeOffset="244746">19828 12642 24575,'0'15'0,"6"6"0,-4 25 0,19-3 0,-5 17 0,16-30 0,-2-11 0,6-6 0,9-15 0,6-9 0,1-1-1613,2 2 0,2 0 1,2-4 1612,0-2 0,3-2 0,1-3 0,-3 1 0,-8 1 0,-2 0 0,0 0 0,4-1 0,3 2 0,5-1 0,1 1 0,1 0 0,-1 0-1037,-3 2 1,0-1 0,0 1 0,1 1-1,-1-1 1037,-1 2 0,1-1 0,0 1 0,-1 1 0,-2 0 0,3 0 0,0 0 0,-4 1 0,-2 1-495,-2 1 1,-3 1 0,-5 0 494,2-6 0,-16 9 0,-27 15 0,-9-10 0,-26 12 0,1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ED75-F062-6606-A90B-DA5E149EF2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98BA17-FC59-426D-FE34-6853A48358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4761F30-31E4-957C-56C7-27C50D93F3F9}"/>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49513BB4-CC0A-345B-D260-5833FDDB4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53476-A8E4-F811-8C8E-B55D59BEFB53}"/>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2858449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72D0-748D-C148-E81B-594AEB1F0E4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54CB98-605E-9A40-3649-A9CC50C097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6448B4-07D8-6C87-98AD-1AE814AEFF17}"/>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6988E94B-F9CF-7D8D-6EE4-4E757E46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2D2FC1-3C00-7B72-2A6E-8F5E1858B8F2}"/>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43227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36A3C-6C83-D458-196E-D2FB0361399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B192C1-B6F8-820A-C4EF-C6E6827A47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6152CB-8629-573B-BB05-F2C0F59497F2}"/>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A8F45CF0-FD19-F230-DA60-007C86E01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76D34-10B3-5B59-4580-5E295BD00D63}"/>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604853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AB93-8C5E-EB54-4D92-A892FF9859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209360-9F73-AC2A-3514-907A8D7293A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2340AC-D33C-1AFF-89B2-BD5047215310}"/>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6DDE3223-009D-98C4-0F57-A49D44CFC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CA9DB-15B5-8294-054C-3D1E16586B1C}"/>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105658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E02-5265-F5C2-B68D-9E86880745B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3EAA11-196F-13A3-F436-39E5F2A89D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A727F9-0226-82F7-4A4C-41C09AB1EEFA}"/>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2D366412-324D-3040-EF75-533794979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A8150-16A7-6319-A7A0-9E34700C86B2}"/>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231579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B55-3A41-6E63-A145-CA89DCABCBF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BD95F8-7CF6-93A9-6687-F5DB7A6E6F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6E4E8C8-9B12-2D49-4E71-4C62EDBD87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075AC74-49F2-B800-C5E7-4BF05BA150C7}"/>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6" name="Footer Placeholder 5">
            <a:extLst>
              <a:ext uri="{FF2B5EF4-FFF2-40B4-BE49-F238E27FC236}">
                <a16:creationId xmlns:a16="http://schemas.microsoft.com/office/drawing/2014/main" id="{F4CD017A-2F21-1DE9-A6FC-6301631F5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AE208-654F-CC72-394B-FDCCDF4365DD}"/>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65576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29DF-8E7A-B712-1ADA-91A502E237A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F0B18EB-51FA-53C9-05FF-5346224A6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80B245F-B3BD-B2B9-DCF4-747AE1E48F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34474DE-5396-8FB6-A9EF-1AEE189BF9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BD83A3-C117-CBF3-CF81-0023FCD858B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09B6A42-3494-B2D3-F313-9032E41E2D2D}"/>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8" name="Footer Placeholder 7">
            <a:extLst>
              <a:ext uri="{FF2B5EF4-FFF2-40B4-BE49-F238E27FC236}">
                <a16:creationId xmlns:a16="http://schemas.microsoft.com/office/drawing/2014/main" id="{0DB03096-A394-7CA4-A276-00F0ABFF76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0BF9F2-C433-D799-AD74-9403E9D66040}"/>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33086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1D60-4279-3A22-1829-55414365CC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781BD9-378A-8CE4-BD2B-48E4137404DA}"/>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4" name="Footer Placeholder 3">
            <a:extLst>
              <a:ext uri="{FF2B5EF4-FFF2-40B4-BE49-F238E27FC236}">
                <a16:creationId xmlns:a16="http://schemas.microsoft.com/office/drawing/2014/main" id="{16DD3B55-40EE-EC39-A30B-1FA27F8812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A9C524-586F-7F98-D5DB-62C66D30F0ED}"/>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291592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476353-EB13-4893-209B-06853F83C8C4}"/>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3" name="Footer Placeholder 2">
            <a:extLst>
              <a:ext uri="{FF2B5EF4-FFF2-40B4-BE49-F238E27FC236}">
                <a16:creationId xmlns:a16="http://schemas.microsoft.com/office/drawing/2014/main" id="{7B6E3939-A825-6F90-911E-595FAAE1EA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FE99C-A5BF-C8BF-DE8A-98FF5B04FF12}"/>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301650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FE57-6EE4-7711-1A0B-3F0BE20D47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E0629A-F22F-34DB-1B5E-4065F35DC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211C46C-59D1-C202-1D7E-EAA001628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F62502-E597-3EC4-B299-0D83F5467929}"/>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6" name="Footer Placeholder 5">
            <a:extLst>
              <a:ext uri="{FF2B5EF4-FFF2-40B4-BE49-F238E27FC236}">
                <a16:creationId xmlns:a16="http://schemas.microsoft.com/office/drawing/2014/main" id="{75D6AAA1-9348-342E-4CF1-66F785CDA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991D0-EA8D-CE3A-D262-5586FF999465}"/>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135644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9FDE-B371-5692-00D1-5A019CF51A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9CC3CC-400A-3858-60A6-D4DB75EED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34E313-5372-19B2-4C0D-79674A3A00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DC58FB-0C57-94A6-2FA0-480EBA73A775}"/>
              </a:ext>
            </a:extLst>
          </p:cNvPr>
          <p:cNvSpPr>
            <a:spLocks noGrp="1"/>
          </p:cNvSpPr>
          <p:nvPr>
            <p:ph type="dt" sz="half" idx="10"/>
          </p:nvPr>
        </p:nvSpPr>
        <p:spPr/>
        <p:txBody>
          <a:bodyPr/>
          <a:lstStyle/>
          <a:p>
            <a:fld id="{9C24063D-D15D-5246-905A-2D03C2A53394}" type="datetimeFigureOut">
              <a:rPr lang="en-US" smtClean="0"/>
              <a:t>7/24/23</a:t>
            </a:fld>
            <a:endParaRPr lang="en-US"/>
          </a:p>
        </p:txBody>
      </p:sp>
      <p:sp>
        <p:nvSpPr>
          <p:cNvPr id="6" name="Footer Placeholder 5">
            <a:extLst>
              <a:ext uri="{FF2B5EF4-FFF2-40B4-BE49-F238E27FC236}">
                <a16:creationId xmlns:a16="http://schemas.microsoft.com/office/drawing/2014/main" id="{38400705-E77E-0D28-B221-4E7F45076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54340-2244-BEA2-2AE9-2AFB8881FB10}"/>
              </a:ext>
            </a:extLst>
          </p:cNvPr>
          <p:cNvSpPr>
            <a:spLocks noGrp="1"/>
          </p:cNvSpPr>
          <p:nvPr>
            <p:ph type="sldNum" sz="quarter" idx="12"/>
          </p:nvPr>
        </p:nvSpPr>
        <p:spPr/>
        <p:txBody>
          <a:bodyPr/>
          <a:lstStyle/>
          <a:p>
            <a:fld id="{2ED0B110-88C8-C04C-BDB0-B58478F5660B}" type="slidenum">
              <a:rPr lang="en-US" smtClean="0"/>
              <a:t>‹#›</a:t>
            </a:fld>
            <a:endParaRPr lang="en-US"/>
          </a:p>
        </p:txBody>
      </p:sp>
    </p:spTree>
    <p:extLst>
      <p:ext uri="{BB962C8B-B14F-4D97-AF65-F5344CB8AC3E}">
        <p14:creationId xmlns:p14="http://schemas.microsoft.com/office/powerpoint/2010/main" val="579337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F55FF8-AC05-C2E5-1131-3FAA53353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ECE6EA-5F16-24D5-B2EC-0CE91756B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59CDB4-4890-42C7-15B3-BD76417F51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4063D-D15D-5246-905A-2D03C2A53394}" type="datetimeFigureOut">
              <a:rPr lang="en-US" smtClean="0"/>
              <a:t>7/24/23</a:t>
            </a:fld>
            <a:endParaRPr lang="en-US"/>
          </a:p>
        </p:txBody>
      </p:sp>
      <p:sp>
        <p:nvSpPr>
          <p:cNvPr id="5" name="Footer Placeholder 4">
            <a:extLst>
              <a:ext uri="{FF2B5EF4-FFF2-40B4-BE49-F238E27FC236}">
                <a16:creationId xmlns:a16="http://schemas.microsoft.com/office/drawing/2014/main" id="{D2AB49D8-002D-DFD3-59E9-40CE790B9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1823F-642E-D244-F07D-FAB3BF5C3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0B110-88C8-C04C-BDB0-B58478F5660B}" type="slidenum">
              <a:rPr lang="en-US" smtClean="0"/>
              <a:t>‹#›</a:t>
            </a:fld>
            <a:endParaRPr lang="en-US"/>
          </a:p>
        </p:txBody>
      </p:sp>
    </p:spTree>
    <p:extLst>
      <p:ext uri="{BB962C8B-B14F-4D97-AF65-F5344CB8AC3E}">
        <p14:creationId xmlns:p14="http://schemas.microsoft.com/office/powerpoint/2010/main" val="398750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book-shelves-book-stack-bookcase-books-207662/"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hyperlink" Target="https://towardsdatascience.com/proximal-policy-optimization-ppo-explained-abed1952457b"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hyperlink" Target="https://arxiv.org/abs/2109.07958"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word-cloud-beautiful-words-659337/"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hyperlink" Target="https://arxiv.org/pdf/2203.02155.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es.futuroprossimo.it/2021/03/se-lai-si-mette-a-prescrivere-farmaci-il-futuro-medico-di-gpt-3/"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65B6A3-181F-1856-C759-07CBFD2593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DF86CF1-2D6B-D469-2EF2-E75E49DE88A4}"/>
              </a:ext>
            </a:extLst>
          </p:cNvPr>
          <p:cNvSpPr>
            <a:spLocks noGrp="1"/>
          </p:cNvSpPr>
          <p:nvPr>
            <p:ph type="ctrTitle"/>
          </p:nvPr>
        </p:nvSpPr>
        <p:spPr>
          <a:xfrm>
            <a:off x="1524000" y="2122488"/>
            <a:ext cx="9144000" cy="2387600"/>
          </a:xfrm>
          <a:solidFill>
            <a:schemeClr val="accent3">
              <a:lumMod val="20000"/>
              <a:lumOff val="80000"/>
              <a:alpha val="94126"/>
            </a:schemeClr>
          </a:solidFill>
          <a:effectLst>
            <a:softEdge rad="565749"/>
          </a:effectLst>
        </p:spPr>
        <p:txBody>
          <a:bodyPr anchor="ctr" anchorCtr="0">
            <a:normAutofit/>
          </a:bodyPr>
          <a:lstStyle/>
          <a:p>
            <a:r>
              <a:rPr lang="en-US" b="1" dirty="0" err="1">
                <a:solidFill>
                  <a:srgbClr val="0070C0"/>
                </a:solidFill>
                <a:latin typeface="Bradley Hand" pitchFamily="2" charset="77"/>
              </a:rPr>
              <a:t>ChatGPT</a:t>
            </a:r>
            <a:r>
              <a:rPr lang="en-US" b="1" dirty="0">
                <a:solidFill>
                  <a:srgbClr val="0070C0"/>
                </a:solidFill>
                <a:latin typeface="Bradley Hand" pitchFamily="2" charset="77"/>
              </a:rPr>
              <a:t> Architecture</a:t>
            </a:r>
            <a:br>
              <a:rPr lang="en-US" b="1" dirty="0">
                <a:solidFill>
                  <a:srgbClr val="0070C0"/>
                </a:solidFill>
                <a:latin typeface="Bradley Hand" pitchFamily="2" charset="77"/>
              </a:rPr>
            </a:br>
            <a:r>
              <a:rPr lang="en-US" sz="2500" b="1" dirty="0">
                <a:solidFill>
                  <a:srgbClr val="0070C0"/>
                </a:solidFill>
                <a:latin typeface="Bradley Hand" pitchFamily="2" charset="77"/>
              </a:rPr>
              <a:t>By Amrita </a:t>
            </a:r>
            <a:r>
              <a:rPr lang="en-US" sz="2500" b="1" dirty="0" err="1">
                <a:solidFill>
                  <a:srgbClr val="0070C0"/>
                </a:solidFill>
                <a:latin typeface="Bradley Hand" pitchFamily="2" charset="77"/>
              </a:rPr>
              <a:t>Panjwani</a:t>
            </a:r>
            <a:endParaRPr lang="en-US" sz="2500" b="1" dirty="0">
              <a:solidFill>
                <a:srgbClr val="0070C0"/>
              </a:solidFill>
              <a:latin typeface="Bradley Hand" pitchFamily="2" charset="77"/>
            </a:endParaRPr>
          </a:p>
        </p:txBody>
      </p:sp>
    </p:spTree>
    <p:extLst>
      <p:ext uri="{BB962C8B-B14F-4D97-AF65-F5344CB8AC3E}">
        <p14:creationId xmlns:p14="http://schemas.microsoft.com/office/powerpoint/2010/main" val="73494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8CD23-8B92-F17A-7285-A8477D3FB8F2}"/>
              </a:ext>
            </a:extLst>
          </p:cNvPr>
          <p:cNvPicPr>
            <a:picLocks noChangeAspect="1"/>
          </p:cNvPicPr>
          <p:nvPr/>
        </p:nvPicPr>
        <p:blipFill>
          <a:blip r:embed="rId2"/>
          <a:stretch>
            <a:fillRect/>
          </a:stretch>
        </p:blipFill>
        <p:spPr>
          <a:xfrm>
            <a:off x="2540000" y="533400"/>
            <a:ext cx="7112000" cy="57912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5A1D6D2-3D67-227E-2A24-15A0EB231F09}"/>
                  </a:ext>
                </a:extLst>
              </p14:cNvPr>
              <p14:cNvContentPartPr/>
              <p14:nvPr/>
            </p14:nvContentPartPr>
            <p14:xfrm>
              <a:off x="2175840" y="1116720"/>
              <a:ext cx="7028280" cy="4910400"/>
            </p14:xfrm>
          </p:contentPart>
        </mc:Choice>
        <mc:Fallback>
          <p:pic>
            <p:nvPicPr>
              <p:cNvPr id="2" name="Ink 1">
                <a:extLst>
                  <a:ext uri="{FF2B5EF4-FFF2-40B4-BE49-F238E27FC236}">
                    <a16:creationId xmlns:a16="http://schemas.microsoft.com/office/drawing/2014/main" id="{E5A1D6D2-3D67-227E-2A24-15A0EB231F09}"/>
                  </a:ext>
                </a:extLst>
              </p:cNvPr>
              <p:cNvPicPr/>
              <p:nvPr/>
            </p:nvPicPr>
            <p:blipFill>
              <a:blip r:embed="rId4"/>
              <a:stretch>
                <a:fillRect/>
              </a:stretch>
            </p:blipFill>
            <p:spPr>
              <a:xfrm>
                <a:off x="2166480" y="1107360"/>
                <a:ext cx="7047000" cy="4929120"/>
              </a:xfrm>
              <a:prstGeom prst="rect">
                <a:avLst/>
              </a:prstGeom>
            </p:spPr>
          </p:pic>
        </mc:Fallback>
      </mc:AlternateContent>
    </p:spTree>
    <p:extLst>
      <p:ext uri="{BB962C8B-B14F-4D97-AF65-F5344CB8AC3E}">
        <p14:creationId xmlns:p14="http://schemas.microsoft.com/office/powerpoint/2010/main" val="221930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399B4-E71B-EC00-1CE1-BF52989A585B}"/>
              </a:ext>
            </a:extLst>
          </p:cNvPr>
          <p:cNvSpPr>
            <a:spLocks noGrp="1"/>
          </p:cNvSpPr>
          <p:nvPr>
            <p:ph idx="1"/>
          </p:nvPr>
        </p:nvSpPr>
        <p:spPr>
          <a:xfrm>
            <a:off x="838200" y="426720"/>
            <a:ext cx="10515600" cy="5750243"/>
          </a:xfrm>
        </p:spPr>
        <p:txBody>
          <a:bodyPr>
            <a:normAutofit/>
          </a:bodyPr>
          <a:lstStyle/>
          <a:p>
            <a:pPr marL="0" indent="0" algn="l">
              <a:buNone/>
            </a:pPr>
            <a:r>
              <a:rPr lang="en-IN" sz="2200" b="1" i="0" dirty="0">
                <a:solidFill>
                  <a:srgbClr val="292929"/>
                </a:solidFill>
                <a:effectLst/>
                <a:latin typeface="sohne"/>
              </a:rPr>
              <a:t>Step 2: Reward Model</a:t>
            </a:r>
          </a:p>
          <a:p>
            <a:pPr marL="0" indent="0" algn="l">
              <a:buNone/>
            </a:pPr>
            <a:endParaRPr lang="en-IN" sz="2200" b="1" i="0" dirty="0">
              <a:solidFill>
                <a:srgbClr val="292929"/>
              </a:solidFill>
              <a:effectLst/>
              <a:latin typeface="sohne"/>
            </a:endParaRPr>
          </a:p>
          <a:p>
            <a:pPr algn="l">
              <a:buFont typeface="Wingdings" pitchFamily="2" charset="2"/>
              <a:buChar char="ü"/>
            </a:pPr>
            <a:r>
              <a:rPr lang="en-IN" sz="2200" b="0" i="0" dirty="0">
                <a:solidFill>
                  <a:srgbClr val="292929"/>
                </a:solidFill>
                <a:effectLst/>
                <a:latin typeface="source-serif-pro"/>
              </a:rPr>
              <a:t>After the SFT model is trained in step 1, the model generates better aligned responses to user prompts.</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0" i="0" dirty="0">
                <a:solidFill>
                  <a:srgbClr val="292929"/>
                </a:solidFill>
                <a:effectLst/>
                <a:latin typeface="source-serif-pro"/>
              </a:rPr>
              <a:t>The next refinement comes in the form of training a reward model in which a model input is a series of prompts and responses, and the output is a scaler value, called a reward.</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0" i="0" dirty="0">
                <a:solidFill>
                  <a:srgbClr val="292929"/>
                </a:solidFill>
                <a:effectLst/>
                <a:latin typeface="source-serif-pro"/>
              </a:rPr>
              <a:t>The reward model is required in order to leverage Reinforcement Learning in which a model learns to produce outputs to maximize its reward.</a:t>
            </a:r>
          </a:p>
          <a:p>
            <a:pPr algn="l">
              <a:buFont typeface="Wingdings" pitchFamily="2" charset="2"/>
              <a:buChar char="ü"/>
            </a:pPr>
            <a:endParaRPr lang="en-IN" sz="2200" b="0" i="0" dirty="0">
              <a:solidFill>
                <a:srgbClr val="292929"/>
              </a:solidFill>
              <a:effectLst/>
              <a:latin typeface="source-serif-pro"/>
            </a:endParaRPr>
          </a:p>
          <a:p>
            <a:pPr>
              <a:buFont typeface="Wingdings" pitchFamily="2" charset="2"/>
              <a:buChar char="ü"/>
            </a:pPr>
            <a:r>
              <a:rPr lang="en-IN" sz="2200" b="0" i="0" dirty="0">
                <a:solidFill>
                  <a:srgbClr val="292929"/>
                </a:solidFill>
                <a:effectLst/>
                <a:latin typeface="source-serif-pro"/>
              </a:rPr>
              <a:t>To train the reward model, labellers are presented with 4 to 9 SFT model outputs for a single input prompt. They are asked to rank these outputs from best to worst.</a:t>
            </a:r>
          </a:p>
          <a:p>
            <a:endParaRPr lang="en-US" sz="2200"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2EE763D-D913-B22B-E52C-68D1DC4A7547}"/>
                  </a:ext>
                </a:extLst>
              </p14:cNvPr>
              <p14:cNvContentPartPr/>
              <p14:nvPr/>
            </p14:nvContentPartPr>
            <p14:xfrm>
              <a:off x="1602000" y="103680"/>
              <a:ext cx="10506960" cy="6600240"/>
            </p14:xfrm>
          </p:contentPart>
        </mc:Choice>
        <mc:Fallback>
          <p:pic>
            <p:nvPicPr>
              <p:cNvPr id="2" name="Ink 1">
                <a:extLst>
                  <a:ext uri="{FF2B5EF4-FFF2-40B4-BE49-F238E27FC236}">
                    <a16:creationId xmlns:a16="http://schemas.microsoft.com/office/drawing/2014/main" id="{C2EE763D-D913-B22B-E52C-68D1DC4A7547}"/>
                  </a:ext>
                </a:extLst>
              </p:cNvPr>
              <p:cNvPicPr/>
              <p:nvPr/>
            </p:nvPicPr>
            <p:blipFill>
              <a:blip r:embed="rId3"/>
              <a:stretch>
                <a:fillRect/>
              </a:stretch>
            </p:blipFill>
            <p:spPr>
              <a:xfrm>
                <a:off x="1592640" y="94320"/>
                <a:ext cx="10525680" cy="6618960"/>
              </a:xfrm>
              <a:prstGeom prst="rect">
                <a:avLst/>
              </a:prstGeom>
            </p:spPr>
          </p:pic>
        </mc:Fallback>
      </mc:AlternateContent>
    </p:spTree>
    <p:extLst>
      <p:ext uri="{BB962C8B-B14F-4D97-AF65-F5344CB8AC3E}">
        <p14:creationId xmlns:p14="http://schemas.microsoft.com/office/powerpoint/2010/main" val="278299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04A28-CAD5-4FC3-CCDF-E3AFE3D08BC4}"/>
              </a:ext>
            </a:extLst>
          </p:cNvPr>
          <p:cNvPicPr>
            <a:picLocks noChangeAspect="1"/>
          </p:cNvPicPr>
          <p:nvPr/>
        </p:nvPicPr>
        <p:blipFill rotWithShape="1">
          <a:blip r:embed="rId2"/>
          <a:srcRect l="53515"/>
          <a:stretch/>
        </p:blipFill>
        <p:spPr>
          <a:xfrm>
            <a:off x="5786692" y="0"/>
            <a:ext cx="3622563" cy="6372225"/>
          </a:xfrm>
          <a:prstGeom prst="rect">
            <a:avLst/>
          </a:prstGeom>
        </p:spPr>
      </p:pic>
      <p:pic>
        <p:nvPicPr>
          <p:cNvPr id="7" name="Picture 6">
            <a:extLst>
              <a:ext uri="{FF2B5EF4-FFF2-40B4-BE49-F238E27FC236}">
                <a16:creationId xmlns:a16="http://schemas.microsoft.com/office/drawing/2014/main" id="{0BE27ABA-5F6D-BDA1-AABD-3F71C4D825D6}"/>
              </a:ext>
            </a:extLst>
          </p:cNvPr>
          <p:cNvPicPr>
            <a:picLocks noChangeAspect="1"/>
          </p:cNvPicPr>
          <p:nvPr/>
        </p:nvPicPr>
        <p:blipFill>
          <a:blip r:embed="rId3"/>
          <a:stretch>
            <a:fillRect/>
          </a:stretch>
        </p:blipFill>
        <p:spPr>
          <a:xfrm>
            <a:off x="1815015" y="0"/>
            <a:ext cx="3622563" cy="625517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55F7492-F26F-5794-9CFD-BB14F8E5AD3D}"/>
                  </a:ext>
                </a:extLst>
              </p14:cNvPr>
              <p14:cNvContentPartPr/>
              <p14:nvPr/>
            </p14:nvContentPartPr>
            <p14:xfrm>
              <a:off x="1624320" y="1344960"/>
              <a:ext cx="7228080" cy="5165640"/>
            </p14:xfrm>
          </p:contentPart>
        </mc:Choice>
        <mc:Fallback>
          <p:pic>
            <p:nvPicPr>
              <p:cNvPr id="2" name="Ink 1">
                <a:extLst>
                  <a:ext uri="{FF2B5EF4-FFF2-40B4-BE49-F238E27FC236}">
                    <a16:creationId xmlns:a16="http://schemas.microsoft.com/office/drawing/2014/main" id="{E55F7492-F26F-5794-9CFD-BB14F8E5AD3D}"/>
                  </a:ext>
                </a:extLst>
              </p:cNvPr>
              <p:cNvPicPr/>
              <p:nvPr/>
            </p:nvPicPr>
            <p:blipFill>
              <a:blip r:embed="rId5"/>
              <a:stretch>
                <a:fillRect/>
              </a:stretch>
            </p:blipFill>
            <p:spPr>
              <a:xfrm>
                <a:off x="1614960" y="1335600"/>
                <a:ext cx="7246800" cy="5184360"/>
              </a:xfrm>
              <a:prstGeom prst="rect">
                <a:avLst/>
              </a:prstGeom>
            </p:spPr>
          </p:pic>
        </mc:Fallback>
      </mc:AlternateContent>
    </p:spTree>
    <p:extLst>
      <p:ext uri="{BB962C8B-B14F-4D97-AF65-F5344CB8AC3E}">
        <p14:creationId xmlns:p14="http://schemas.microsoft.com/office/powerpoint/2010/main" val="141483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463C-7811-E6F2-6C71-F2D6A2129284}"/>
              </a:ext>
            </a:extLst>
          </p:cNvPr>
          <p:cNvSpPr>
            <a:spLocks noGrp="1"/>
          </p:cNvSpPr>
          <p:nvPr>
            <p:ph type="title"/>
          </p:nvPr>
        </p:nvSpPr>
        <p:spPr/>
        <p:txBody>
          <a:bodyPr>
            <a:normAutofit/>
          </a:bodyPr>
          <a:lstStyle/>
          <a:p>
            <a:r>
              <a:rPr lang="en-IN" sz="3600" b="1" i="0" dirty="0">
                <a:solidFill>
                  <a:srgbClr val="292929"/>
                </a:solidFill>
                <a:effectLst/>
                <a:latin typeface="sohne"/>
              </a:rPr>
              <a:t>Step 3: Reinforcement Learning Model</a:t>
            </a:r>
            <a:endParaRPr lang="en-US" sz="3600" dirty="0"/>
          </a:p>
        </p:txBody>
      </p:sp>
      <p:sp>
        <p:nvSpPr>
          <p:cNvPr id="3" name="Content Placeholder 2">
            <a:extLst>
              <a:ext uri="{FF2B5EF4-FFF2-40B4-BE49-F238E27FC236}">
                <a16:creationId xmlns:a16="http://schemas.microsoft.com/office/drawing/2014/main" id="{E613B6A7-9ADC-F625-0037-D8FAAD7704DB}"/>
              </a:ext>
            </a:extLst>
          </p:cNvPr>
          <p:cNvSpPr>
            <a:spLocks noGrp="1"/>
          </p:cNvSpPr>
          <p:nvPr>
            <p:ph idx="1"/>
          </p:nvPr>
        </p:nvSpPr>
        <p:spPr/>
        <p:txBody>
          <a:bodyPr>
            <a:normAutofit/>
          </a:bodyPr>
          <a:lstStyle/>
          <a:p>
            <a:pPr algn="l">
              <a:buFont typeface="Wingdings" pitchFamily="2" charset="2"/>
              <a:buChar char="ü"/>
            </a:pPr>
            <a:r>
              <a:rPr lang="en-IN" sz="2200" b="0" i="0" dirty="0">
                <a:solidFill>
                  <a:srgbClr val="292929"/>
                </a:solidFill>
                <a:effectLst/>
                <a:latin typeface="source-serif-pro"/>
              </a:rPr>
              <a:t>In the final stage, the model is presented with a random prompt and returns a response. The response is generated using the ‘policy’ that the model has learned in step 2.</a:t>
            </a:r>
          </a:p>
          <a:p>
            <a:pPr algn="l">
              <a:buFont typeface="Wingdings" pitchFamily="2" charset="2"/>
              <a:buChar char="ü"/>
            </a:pPr>
            <a:endParaRPr lang="en-IN" sz="2200" dirty="0">
              <a:solidFill>
                <a:srgbClr val="292929"/>
              </a:solidFill>
              <a:latin typeface="source-serif-pro"/>
            </a:endParaRPr>
          </a:p>
          <a:p>
            <a:pPr algn="l">
              <a:buFont typeface="Wingdings" pitchFamily="2" charset="2"/>
              <a:buChar char="ü"/>
            </a:pPr>
            <a:r>
              <a:rPr lang="en-IN" sz="2200" b="0" i="0" dirty="0">
                <a:solidFill>
                  <a:srgbClr val="292929"/>
                </a:solidFill>
                <a:effectLst/>
                <a:latin typeface="source-serif-pro"/>
              </a:rPr>
              <a:t>The policy represents a strategy that the machine has learned to use to achieve its goal; in this case, maximizing its reward. </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0" i="0" dirty="0">
                <a:solidFill>
                  <a:srgbClr val="292929"/>
                </a:solidFill>
                <a:effectLst/>
                <a:latin typeface="source-serif-pro"/>
              </a:rPr>
              <a:t>Based on the reward model developed in step 2, a scaler reward value is then determined for the prompt and response pair. </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0" i="0" dirty="0">
                <a:solidFill>
                  <a:srgbClr val="292929"/>
                </a:solidFill>
                <a:effectLst/>
                <a:latin typeface="source-serif-pro"/>
              </a:rPr>
              <a:t>The reward then feeds back into the model to evolve the policy.</a:t>
            </a:r>
          </a:p>
          <a:p>
            <a:endParaRPr lang="en-US" sz="22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9976F32-B032-914C-CDE1-B40C706DD5D2}"/>
                  </a:ext>
                </a:extLst>
              </p14:cNvPr>
              <p14:cNvContentPartPr/>
              <p14:nvPr/>
            </p14:nvContentPartPr>
            <p14:xfrm>
              <a:off x="5238000" y="89640"/>
              <a:ext cx="6954120" cy="6661440"/>
            </p14:xfrm>
          </p:contentPart>
        </mc:Choice>
        <mc:Fallback>
          <p:pic>
            <p:nvPicPr>
              <p:cNvPr id="4" name="Ink 3">
                <a:extLst>
                  <a:ext uri="{FF2B5EF4-FFF2-40B4-BE49-F238E27FC236}">
                    <a16:creationId xmlns:a16="http://schemas.microsoft.com/office/drawing/2014/main" id="{39976F32-B032-914C-CDE1-B40C706DD5D2}"/>
                  </a:ext>
                </a:extLst>
              </p:cNvPr>
              <p:cNvPicPr/>
              <p:nvPr/>
            </p:nvPicPr>
            <p:blipFill>
              <a:blip r:embed="rId3"/>
              <a:stretch>
                <a:fillRect/>
              </a:stretch>
            </p:blipFill>
            <p:spPr>
              <a:xfrm>
                <a:off x="5228640" y="80280"/>
                <a:ext cx="6972840" cy="6680160"/>
              </a:xfrm>
              <a:prstGeom prst="rect">
                <a:avLst/>
              </a:prstGeom>
            </p:spPr>
          </p:pic>
        </mc:Fallback>
      </mc:AlternateContent>
    </p:spTree>
    <p:extLst>
      <p:ext uri="{BB962C8B-B14F-4D97-AF65-F5344CB8AC3E}">
        <p14:creationId xmlns:p14="http://schemas.microsoft.com/office/powerpoint/2010/main" val="2967427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71026-29F0-E437-5790-B4347F3D6002}"/>
              </a:ext>
            </a:extLst>
          </p:cNvPr>
          <p:cNvSpPr>
            <a:spLocks noGrp="1"/>
          </p:cNvSpPr>
          <p:nvPr>
            <p:ph idx="1"/>
          </p:nvPr>
        </p:nvSpPr>
        <p:spPr>
          <a:xfrm>
            <a:off x="743197" y="1207477"/>
            <a:ext cx="10515600" cy="3704492"/>
          </a:xfrm>
        </p:spPr>
        <p:txBody>
          <a:bodyPr>
            <a:noAutofit/>
          </a:bodyPr>
          <a:lstStyle/>
          <a:p>
            <a:pPr>
              <a:buFont typeface="Wingdings" pitchFamily="2" charset="2"/>
              <a:buChar char="ü"/>
            </a:pPr>
            <a:r>
              <a:rPr lang="en-IN" sz="2200" b="0" i="0" dirty="0">
                <a:solidFill>
                  <a:srgbClr val="292929"/>
                </a:solidFill>
                <a:effectLst/>
                <a:latin typeface="source-serif-pro"/>
              </a:rPr>
              <a:t>In 2017, Schulman </a:t>
            </a:r>
            <a:r>
              <a:rPr lang="en-IN" sz="2200" b="0" i="1" dirty="0">
                <a:solidFill>
                  <a:srgbClr val="292929"/>
                </a:solidFill>
                <a:effectLst/>
                <a:latin typeface="source-serif-pro"/>
              </a:rPr>
              <a:t>et al. </a:t>
            </a:r>
            <a:r>
              <a:rPr lang="en-IN" sz="2200" b="0" i="0" dirty="0">
                <a:solidFill>
                  <a:srgbClr val="292929"/>
                </a:solidFill>
                <a:effectLst/>
                <a:latin typeface="source-serif-pro"/>
              </a:rPr>
              <a:t>introduced </a:t>
            </a:r>
            <a:r>
              <a:rPr lang="en-IN" sz="2200" b="0" i="0" u="sng" dirty="0">
                <a:effectLst/>
                <a:latin typeface="source-serif-pro"/>
                <a:hlinkClick r:id="rId2"/>
              </a:rPr>
              <a:t>Proximal Policy Optimization (PPO)</a:t>
            </a:r>
            <a:r>
              <a:rPr lang="en-IN" sz="2200" b="0" i="0" dirty="0">
                <a:solidFill>
                  <a:srgbClr val="292929"/>
                </a:solidFill>
                <a:effectLst/>
                <a:latin typeface="source-serif-pro"/>
              </a:rPr>
              <a:t>, the methodology that is used in updating the model’s policy as each response is generated. PPO incorporates a per-token </a:t>
            </a:r>
            <a:r>
              <a:rPr lang="en-IN" sz="2200" b="0" i="0" dirty="0" err="1">
                <a:solidFill>
                  <a:srgbClr val="292929"/>
                </a:solidFill>
                <a:effectLst/>
                <a:latin typeface="source-serif-pro"/>
              </a:rPr>
              <a:t>Kullback</a:t>
            </a:r>
            <a:r>
              <a:rPr lang="en-IN" sz="2200" b="0" i="0" dirty="0">
                <a:solidFill>
                  <a:srgbClr val="292929"/>
                </a:solidFill>
                <a:effectLst/>
                <a:latin typeface="source-serif-pro"/>
              </a:rPr>
              <a:t>–</a:t>
            </a:r>
            <a:r>
              <a:rPr lang="en-IN" sz="2200" b="0" i="0" dirty="0" err="1">
                <a:solidFill>
                  <a:srgbClr val="292929"/>
                </a:solidFill>
                <a:effectLst/>
                <a:latin typeface="source-serif-pro"/>
              </a:rPr>
              <a:t>Leibler</a:t>
            </a:r>
            <a:r>
              <a:rPr lang="en-IN" sz="2200" b="0" i="0" dirty="0">
                <a:solidFill>
                  <a:srgbClr val="292929"/>
                </a:solidFill>
                <a:effectLst/>
                <a:latin typeface="source-serif-pro"/>
              </a:rPr>
              <a:t> (KL) penalty from the SFT model. </a:t>
            </a:r>
          </a:p>
          <a:p>
            <a:pPr>
              <a:buFont typeface="Wingdings" pitchFamily="2" charset="2"/>
              <a:buChar char="ü"/>
            </a:pPr>
            <a:endParaRPr lang="en-IN" sz="2200" b="0" i="0" dirty="0">
              <a:solidFill>
                <a:srgbClr val="292929"/>
              </a:solidFill>
              <a:effectLst/>
              <a:latin typeface="source-serif-pro"/>
            </a:endParaRPr>
          </a:p>
          <a:p>
            <a:pPr>
              <a:buFont typeface="Wingdings" pitchFamily="2" charset="2"/>
              <a:buChar char="ü"/>
            </a:pPr>
            <a:endParaRPr lang="en-IN" sz="2200" b="0" i="0" dirty="0">
              <a:solidFill>
                <a:srgbClr val="292929"/>
              </a:solidFill>
              <a:effectLst/>
              <a:latin typeface="source-serif-pro"/>
            </a:endParaRPr>
          </a:p>
          <a:p>
            <a:pPr>
              <a:buFont typeface="Wingdings" pitchFamily="2" charset="2"/>
              <a:buChar char="ü"/>
            </a:pPr>
            <a:r>
              <a:rPr lang="en-IN" sz="2200" b="1" i="1" dirty="0">
                <a:solidFill>
                  <a:srgbClr val="002060"/>
                </a:solidFill>
                <a:effectLst/>
                <a:latin typeface="Söhne"/>
              </a:rPr>
              <a:t>What does proximity policy optimization do?</a:t>
            </a:r>
          </a:p>
          <a:p>
            <a:pPr>
              <a:buFont typeface="Wingdings" pitchFamily="2" charset="2"/>
              <a:buChar char="ü"/>
            </a:pPr>
            <a:r>
              <a:rPr lang="en-IN" sz="2200" b="0" i="1" dirty="0">
                <a:solidFill>
                  <a:srgbClr val="002060"/>
                </a:solidFill>
                <a:effectLst/>
                <a:latin typeface="Söhne"/>
              </a:rPr>
              <a:t>In simple words, proximity policy optimization ensures that the generated text, flows well and maintains logical relationships between the words and phrases used. It aims to produce more coherent and contextually appropriate responses.</a:t>
            </a:r>
            <a:endParaRPr lang="en-IN" sz="2200" b="0" i="1" dirty="0">
              <a:solidFill>
                <a:srgbClr val="002060"/>
              </a:solidFill>
              <a:effectLst/>
              <a:latin typeface="source-serif-pro"/>
            </a:endParaRPr>
          </a:p>
          <a:p>
            <a:pPr>
              <a:buFont typeface="Wingdings" pitchFamily="2" charset="2"/>
              <a:buChar char="ü"/>
            </a:pPr>
            <a:endParaRPr lang="en-IN" sz="2200" b="0" i="0" dirty="0">
              <a:solidFill>
                <a:srgbClr val="292929"/>
              </a:solidFill>
              <a:effectLst/>
              <a:latin typeface="source-serif-pro"/>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965A1B-3C89-A73C-641E-576272ECAA79}"/>
                  </a:ext>
                </a:extLst>
              </p14:cNvPr>
              <p14:cNvContentPartPr/>
              <p14:nvPr/>
            </p14:nvContentPartPr>
            <p14:xfrm>
              <a:off x="715320" y="584640"/>
              <a:ext cx="10777680" cy="4053600"/>
            </p14:xfrm>
          </p:contentPart>
        </mc:Choice>
        <mc:Fallback>
          <p:pic>
            <p:nvPicPr>
              <p:cNvPr id="2" name="Ink 1">
                <a:extLst>
                  <a:ext uri="{FF2B5EF4-FFF2-40B4-BE49-F238E27FC236}">
                    <a16:creationId xmlns:a16="http://schemas.microsoft.com/office/drawing/2014/main" id="{8A965A1B-3C89-A73C-641E-576272ECAA79}"/>
                  </a:ext>
                </a:extLst>
              </p:cNvPr>
              <p:cNvPicPr/>
              <p:nvPr/>
            </p:nvPicPr>
            <p:blipFill>
              <a:blip r:embed="rId4"/>
              <a:stretch>
                <a:fillRect/>
              </a:stretch>
            </p:blipFill>
            <p:spPr>
              <a:xfrm>
                <a:off x="705960" y="575280"/>
                <a:ext cx="10796400" cy="4072320"/>
              </a:xfrm>
              <a:prstGeom prst="rect">
                <a:avLst/>
              </a:prstGeom>
            </p:spPr>
          </p:pic>
        </mc:Fallback>
      </mc:AlternateContent>
    </p:spTree>
    <p:extLst>
      <p:ext uri="{BB962C8B-B14F-4D97-AF65-F5344CB8AC3E}">
        <p14:creationId xmlns:p14="http://schemas.microsoft.com/office/powerpoint/2010/main" val="568964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D5471-75D6-7B2F-D72B-39B0C013F6A9}"/>
              </a:ext>
            </a:extLst>
          </p:cNvPr>
          <p:cNvSpPr>
            <a:spLocks noGrp="1"/>
          </p:cNvSpPr>
          <p:nvPr>
            <p:ph idx="1"/>
          </p:nvPr>
        </p:nvSpPr>
        <p:spPr/>
        <p:txBody>
          <a:bodyPr>
            <a:normAutofit/>
          </a:bodyPr>
          <a:lstStyle/>
          <a:p>
            <a:pPr marL="0" indent="0">
              <a:buNone/>
            </a:pPr>
            <a:r>
              <a:rPr lang="en-IN" sz="2800" b="1" i="1" dirty="0">
                <a:solidFill>
                  <a:schemeClr val="accent6">
                    <a:lumMod val="50000"/>
                  </a:schemeClr>
                </a:solidFill>
                <a:effectLst/>
                <a:latin typeface="Söhne"/>
              </a:rPr>
              <a:t>What is KL divergence policy?</a:t>
            </a:r>
          </a:p>
          <a:p>
            <a:pPr>
              <a:buFont typeface="Wingdings" pitchFamily="2" charset="2"/>
              <a:buChar char="ü"/>
            </a:pPr>
            <a:endParaRPr lang="en-IN" sz="2800" b="0" i="1" dirty="0">
              <a:solidFill>
                <a:schemeClr val="accent6">
                  <a:lumMod val="50000"/>
                </a:schemeClr>
              </a:solidFill>
              <a:effectLst/>
              <a:latin typeface="Söhne"/>
            </a:endParaRPr>
          </a:p>
          <a:p>
            <a:pPr>
              <a:buFont typeface="Wingdings" pitchFamily="2" charset="2"/>
              <a:buChar char="ü"/>
            </a:pPr>
            <a:r>
              <a:rPr lang="en-IN" sz="2200" b="0" i="1" dirty="0">
                <a:solidFill>
                  <a:schemeClr val="accent6">
                    <a:lumMod val="50000"/>
                  </a:schemeClr>
                </a:solidFill>
                <a:effectLst/>
                <a:latin typeface="Söhne"/>
              </a:rPr>
              <a:t>In large language models, KL divergence is used to fine-tune the model's responses and make them more accurate and coherent.</a:t>
            </a:r>
          </a:p>
          <a:p>
            <a:pPr>
              <a:buFont typeface="Wingdings" pitchFamily="2" charset="2"/>
              <a:buChar char="ü"/>
            </a:pPr>
            <a:r>
              <a:rPr lang="en-IN" sz="2200" b="0" i="1" dirty="0">
                <a:solidFill>
                  <a:schemeClr val="accent6">
                    <a:lumMod val="50000"/>
                  </a:schemeClr>
                </a:solidFill>
                <a:effectLst/>
                <a:latin typeface="Söhne"/>
              </a:rPr>
              <a:t>It helps measure the difference between the model's predicted distribution of words and the desired distribution.</a:t>
            </a:r>
          </a:p>
          <a:p>
            <a:pPr>
              <a:buFont typeface="Wingdings" pitchFamily="2" charset="2"/>
              <a:buChar char="ü"/>
            </a:pPr>
            <a:r>
              <a:rPr lang="en-IN" sz="2200" b="0" i="1" dirty="0">
                <a:solidFill>
                  <a:schemeClr val="accent6">
                    <a:lumMod val="50000"/>
                  </a:schemeClr>
                </a:solidFill>
                <a:effectLst/>
                <a:latin typeface="Söhne"/>
              </a:rPr>
              <a:t>By minimizing the KL divergence, the model can learn to generate responses that match the desired distribution, resulting in more natural and contextually appropriate text.</a:t>
            </a:r>
          </a:p>
          <a:p>
            <a:pPr>
              <a:buFont typeface="Wingdings" pitchFamily="2" charset="2"/>
              <a:buChar char="ü"/>
            </a:pPr>
            <a:r>
              <a:rPr lang="en-IN" sz="2200" b="0" i="1" dirty="0">
                <a:solidFill>
                  <a:schemeClr val="accent6">
                    <a:lumMod val="50000"/>
                  </a:schemeClr>
                </a:solidFill>
                <a:effectLst/>
                <a:latin typeface="Söhne"/>
              </a:rPr>
              <a:t>Essentially, it helps the model improve its ability to generate high-quality and human-like responses during training.</a:t>
            </a:r>
            <a:endParaRPr lang="en-US" sz="2200" i="1" dirty="0">
              <a:solidFill>
                <a:schemeClr val="accent6">
                  <a:lumMod val="50000"/>
                </a:schemeClr>
              </a:solidFill>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FCD1295-60FA-9C47-8277-AFB25D65FC5C}"/>
                  </a:ext>
                </a:extLst>
              </p14:cNvPr>
              <p14:cNvContentPartPr/>
              <p14:nvPr/>
            </p14:nvContentPartPr>
            <p14:xfrm>
              <a:off x="1020600" y="557640"/>
              <a:ext cx="10403640" cy="5070600"/>
            </p14:xfrm>
          </p:contentPart>
        </mc:Choice>
        <mc:Fallback>
          <p:pic>
            <p:nvPicPr>
              <p:cNvPr id="2" name="Ink 1">
                <a:extLst>
                  <a:ext uri="{FF2B5EF4-FFF2-40B4-BE49-F238E27FC236}">
                    <a16:creationId xmlns:a16="http://schemas.microsoft.com/office/drawing/2014/main" id="{5FCD1295-60FA-9C47-8277-AFB25D65FC5C}"/>
                  </a:ext>
                </a:extLst>
              </p:cNvPr>
              <p:cNvPicPr/>
              <p:nvPr/>
            </p:nvPicPr>
            <p:blipFill>
              <a:blip r:embed="rId3"/>
              <a:stretch>
                <a:fillRect/>
              </a:stretch>
            </p:blipFill>
            <p:spPr>
              <a:xfrm>
                <a:off x="1011240" y="548280"/>
                <a:ext cx="10422360" cy="5089320"/>
              </a:xfrm>
              <a:prstGeom prst="rect">
                <a:avLst/>
              </a:prstGeom>
            </p:spPr>
          </p:pic>
        </mc:Fallback>
      </mc:AlternateContent>
    </p:spTree>
    <p:extLst>
      <p:ext uri="{BB962C8B-B14F-4D97-AF65-F5344CB8AC3E}">
        <p14:creationId xmlns:p14="http://schemas.microsoft.com/office/powerpoint/2010/main" val="269350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5E9F8-657E-3AC5-13AC-31F528D9C7DC}"/>
              </a:ext>
            </a:extLst>
          </p:cNvPr>
          <p:cNvPicPr>
            <a:picLocks noChangeAspect="1"/>
          </p:cNvPicPr>
          <p:nvPr/>
        </p:nvPicPr>
        <p:blipFill>
          <a:blip r:embed="rId2"/>
          <a:stretch>
            <a:fillRect/>
          </a:stretch>
        </p:blipFill>
        <p:spPr>
          <a:xfrm>
            <a:off x="2605104" y="0"/>
            <a:ext cx="6981791"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DC8484A-7FA4-7FA8-A340-1F5FD601303E}"/>
                  </a:ext>
                </a:extLst>
              </p14:cNvPr>
              <p14:cNvContentPartPr/>
              <p14:nvPr/>
            </p14:nvContentPartPr>
            <p14:xfrm>
              <a:off x="132120" y="557280"/>
              <a:ext cx="10341720" cy="5630400"/>
            </p14:xfrm>
          </p:contentPart>
        </mc:Choice>
        <mc:Fallback>
          <p:pic>
            <p:nvPicPr>
              <p:cNvPr id="2" name="Ink 1">
                <a:extLst>
                  <a:ext uri="{FF2B5EF4-FFF2-40B4-BE49-F238E27FC236}">
                    <a16:creationId xmlns:a16="http://schemas.microsoft.com/office/drawing/2014/main" id="{6DC8484A-7FA4-7FA8-A340-1F5FD601303E}"/>
                  </a:ext>
                </a:extLst>
              </p:cNvPr>
              <p:cNvPicPr/>
              <p:nvPr/>
            </p:nvPicPr>
            <p:blipFill>
              <a:blip r:embed="rId4"/>
              <a:stretch>
                <a:fillRect/>
              </a:stretch>
            </p:blipFill>
            <p:spPr>
              <a:xfrm>
                <a:off x="122760" y="547920"/>
                <a:ext cx="10360440" cy="5649120"/>
              </a:xfrm>
              <a:prstGeom prst="rect">
                <a:avLst/>
              </a:prstGeom>
            </p:spPr>
          </p:pic>
        </mc:Fallback>
      </mc:AlternateContent>
    </p:spTree>
    <p:extLst>
      <p:ext uri="{BB962C8B-B14F-4D97-AF65-F5344CB8AC3E}">
        <p14:creationId xmlns:p14="http://schemas.microsoft.com/office/powerpoint/2010/main" val="322765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C51F9A-9709-49FE-DC49-76E89A184D79}"/>
              </a:ext>
            </a:extLst>
          </p:cNvPr>
          <p:cNvPicPr>
            <a:picLocks noChangeAspect="1"/>
          </p:cNvPicPr>
          <p:nvPr/>
        </p:nvPicPr>
        <p:blipFill>
          <a:blip r:embed="rId2"/>
          <a:stretch>
            <a:fillRect/>
          </a:stretch>
        </p:blipFill>
        <p:spPr>
          <a:xfrm>
            <a:off x="2400300" y="1282700"/>
            <a:ext cx="7391400" cy="42926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A09F391-ACD0-AB54-48ED-535856286D69}"/>
                  </a:ext>
                </a:extLst>
              </p14:cNvPr>
              <p14:cNvContentPartPr/>
              <p14:nvPr/>
            </p14:nvContentPartPr>
            <p14:xfrm>
              <a:off x="2683440" y="1110960"/>
              <a:ext cx="6469200" cy="4304160"/>
            </p14:xfrm>
          </p:contentPart>
        </mc:Choice>
        <mc:Fallback>
          <p:pic>
            <p:nvPicPr>
              <p:cNvPr id="2" name="Ink 1">
                <a:extLst>
                  <a:ext uri="{FF2B5EF4-FFF2-40B4-BE49-F238E27FC236}">
                    <a16:creationId xmlns:a16="http://schemas.microsoft.com/office/drawing/2014/main" id="{5A09F391-ACD0-AB54-48ED-535856286D69}"/>
                  </a:ext>
                </a:extLst>
              </p:cNvPr>
              <p:cNvPicPr/>
              <p:nvPr/>
            </p:nvPicPr>
            <p:blipFill>
              <a:blip r:embed="rId4"/>
              <a:stretch>
                <a:fillRect/>
              </a:stretch>
            </p:blipFill>
            <p:spPr>
              <a:xfrm>
                <a:off x="2674080" y="1101600"/>
                <a:ext cx="6487920" cy="4322880"/>
              </a:xfrm>
              <a:prstGeom prst="rect">
                <a:avLst/>
              </a:prstGeom>
            </p:spPr>
          </p:pic>
        </mc:Fallback>
      </mc:AlternateContent>
    </p:spTree>
    <p:extLst>
      <p:ext uri="{BB962C8B-B14F-4D97-AF65-F5344CB8AC3E}">
        <p14:creationId xmlns:p14="http://schemas.microsoft.com/office/powerpoint/2010/main" val="231287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8725-7CED-8030-5667-288BC266088E}"/>
              </a:ext>
            </a:extLst>
          </p:cNvPr>
          <p:cNvSpPr>
            <a:spLocks noGrp="1"/>
          </p:cNvSpPr>
          <p:nvPr>
            <p:ph type="title"/>
          </p:nvPr>
        </p:nvSpPr>
        <p:spPr>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a:lstStyle/>
          <a:p>
            <a:pPr algn="ctr"/>
            <a:r>
              <a:rPr lang="en-US" dirty="0">
                <a:latin typeface="Lucida Calligraphy" panose="03010101010101010101" pitchFamily="66" charset="77"/>
              </a:rPr>
              <a:t>GPT 3.5 performance</a:t>
            </a:r>
          </a:p>
        </p:txBody>
      </p:sp>
      <p:sp>
        <p:nvSpPr>
          <p:cNvPr id="3" name="Content Placeholder 2">
            <a:extLst>
              <a:ext uri="{FF2B5EF4-FFF2-40B4-BE49-F238E27FC236}">
                <a16:creationId xmlns:a16="http://schemas.microsoft.com/office/drawing/2014/main" id="{EAE075A3-9224-25C7-C635-AF6ADBCE6748}"/>
              </a:ext>
            </a:extLst>
          </p:cNvPr>
          <p:cNvSpPr>
            <a:spLocks noGrp="1"/>
          </p:cNvSpPr>
          <p:nvPr>
            <p:ph idx="1"/>
          </p:nvPr>
        </p:nvSpPr>
        <p:spPr>
          <a:xfrm>
            <a:off x="838200" y="2051256"/>
            <a:ext cx="10515600" cy="3553897"/>
          </a:xfrm>
        </p:spPr>
        <p:txBody>
          <a:bodyPr>
            <a:normAutofit/>
          </a:bodyPr>
          <a:lstStyle/>
          <a:p>
            <a:pPr algn="l">
              <a:buFont typeface="Wingdings" pitchFamily="2" charset="2"/>
              <a:buChar char="ü"/>
            </a:pPr>
            <a:r>
              <a:rPr lang="en-IN" sz="2200" b="1" i="0" dirty="0">
                <a:solidFill>
                  <a:srgbClr val="292929"/>
                </a:solidFill>
                <a:effectLst/>
                <a:latin typeface="source-serif-pro"/>
              </a:rPr>
              <a:t>Helpfulness:</a:t>
            </a:r>
            <a:r>
              <a:rPr lang="en-IN" sz="2200" b="0" i="0" dirty="0">
                <a:solidFill>
                  <a:srgbClr val="292929"/>
                </a:solidFill>
                <a:effectLst/>
                <a:latin typeface="source-serif-pro"/>
              </a:rPr>
              <a:t> the model’s ability to infer and follow user instructions. </a:t>
            </a:r>
            <a:r>
              <a:rPr lang="en-IN" sz="2200" b="0" i="0" dirty="0" err="1">
                <a:solidFill>
                  <a:srgbClr val="292929"/>
                </a:solidFill>
                <a:effectLst/>
                <a:latin typeface="source-serif-pro"/>
              </a:rPr>
              <a:t>Labelers</a:t>
            </a:r>
            <a:r>
              <a:rPr lang="en-IN" sz="2200" b="0" i="0" dirty="0">
                <a:solidFill>
                  <a:srgbClr val="292929"/>
                </a:solidFill>
                <a:effectLst/>
                <a:latin typeface="source-serif-pro"/>
              </a:rPr>
              <a:t> preferred outputs from GPT 3.5  over GPT-3.</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1" i="0" dirty="0">
                <a:solidFill>
                  <a:srgbClr val="292929"/>
                </a:solidFill>
                <a:effectLst/>
                <a:latin typeface="source-serif-pro"/>
              </a:rPr>
              <a:t>Honest</a:t>
            </a:r>
            <a:r>
              <a:rPr lang="en-IN" sz="2200" b="0" i="0" dirty="0">
                <a:solidFill>
                  <a:srgbClr val="292929"/>
                </a:solidFill>
                <a:effectLst/>
                <a:latin typeface="source-serif-pro"/>
              </a:rPr>
              <a:t>: the model’s tendency for hallucinations. The PPO model produced outputs that showed minor increases in truthfulness and informativeness when assessed using the </a:t>
            </a:r>
            <a:r>
              <a:rPr lang="en-IN" sz="2200" b="0" i="0" u="sng" dirty="0">
                <a:solidFill>
                  <a:srgbClr val="292929"/>
                </a:solidFill>
                <a:effectLst/>
                <a:latin typeface="source-serif-pro"/>
                <a:hlinkClick r:id="rId2"/>
              </a:rPr>
              <a:t>TruthfulQA</a:t>
            </a:r>
            <a:r>
              <a:rPr lang="en-IN" sz="2200" b="0" i="0" dirty="0">
                <a:solidFill>
                  <a:srgbClr val="292929"/>
                </a:solidFill>
                <a:effectLst/>
                <a:latin typeface="source-serif-pro"/>
              </a:rPr>
              <a:t> dataset.</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1" i="0" dirty="0">
                <a:solidFill>
                  <a:srgbClr val="292929"/>
                </a:solidFill>
                <a:effectLst/>
                <a:latin typeface="source-serif-pro"/>
              </a:rPr>
              <a:t>Harmlessness</a:t>
            </a:r>
            <a:r>
              <a:rPr lang="en-IN" sz="2200" b="0" i="0" dirty="0">
                <a:solidFill>
                  <a:srgbClr val="292929"/>
                </a:solidFill>
                <a:effectLst/>
                <a:latin typeface="source-serif-pro"/>
              </a:rPr>
              <a:t>: the model’s ability to avoid inappropriate, derogatory, and denigrating content. Harmlessness was tested using the </a:t>
            </a:r>
            <a:r>
              <a:rPr lang="en-IN" sz="2200" b="0" i="0" dirty="0" err="1">
                <a:solidFill>
                  <a:srgbClr val="292929"/>
                </a:solidFill>
                <a:effectLst/>
                <a:latin typeface="source-serif-pro"/>
              </a:rPr>
              <a:t>RealToxicityPrompts</a:t>
            </a:r>
            <a:r>
              <a:rPr lang="en-IN" sz="2200" b="0" i="0" dirty="0">
                <a:solidFill>
                  <a:srgbClr val="292929"/>
                </a:solidFill>
                <a:effectLst/>
                <a:latin typeface="source-serif-pro"/>
              </a:rPr>
              <a:t> dataset. </a:t>
            </a:r>
            <a:endParaRPr lang="en-US" sz="22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210DC33-CEAA-E19E-E941-B341AB72F921}"/>
                  </a:ext>
                </a:extLst>
              </p14:cNvPr>
              <p14:cNvContentPartPr/>
              <p14:nvPr/>
            </p14:nvContentPartPr>
            <p14:xfrm>
              <a:off x="487440" y="825480"/>
              <a:ext cx="10825200" cy="4737600"/>
            </p14:xfrm>
          </p:contentPart>
        </mc:Choice>
        <mc:Fallback>
          <p:pic>
            <p:nvPicPr>
              <p:cNvPr id="4" name="Ink 3">
                <a:extLst>
                  <a:ext uri="{FF2B5EF4-FFF2-40B4-BE49-F238E27FC236}">
                    <a16:creationId xmlns:a16="http://schemas.microsoft.com/office/drawing/2014/main" id="{B210DC33-CEAA-E19E-E941-B341AB72F921}"/>
                  </a:ext>
                </a:extLst>
              </p:cNvPr>
              <p:cNvPicPr/>
              <p:nvPr/>
            </p:nvPicPr>
            <p:blipFill>
              <a:blip r:embed="rId4"/>
              <a:stretch>
                <a:fillRect/>
              </a:stretch>
            </p:blipFill>
            <p:spPr>
              <a:xfrm>
                <a:off x="478080" y="816120"/>
                <a:ext cx="10843920" cy="4756320"/>
              </a:xfrm>
              <a:prstGeom prst="rect">
                <a:avLst/>
              </a:prstGeom>
            </p:spPr>
          </p:pic>
        </mc:Fallback>
      </mc:AlternateContent>
    </p:spTree>
    <p:extLst>
      <p:ext uri="{BB962C8B-B14F-4D97-AF65-F5344CB8AC3E}">
        <p14:creationId xmlns:p14="http://schemas.microsoft.com/office/powerpoint/2010/main" val="381586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69E3-CEB3-47BF-99DF-5B01ECFE6E13}"/>
              </a:ext>
            </a:extLst>
          </p:cNvPr>
          <p:cNvSpPr>
            <a:spLocks noGrp="1"/>
          </p:cNvSpPr>
          <p:nvPr>
            <p:ph type="title"/>
          </p:nvPr>
        </p:nvSpPr>
        <p:spPr>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a:lstStyle/>
          <a:p>
            <a:pPr algn="ctr"/>
            <a:r>
              <a:rPr lang="en-US" dirty="0">
                <a:latin typeface="Lucida Calligraphy" panose="03010101010101010101" pitchFamily="66" charset="77"/>
              </a:rPr>
              <a:t>Comparison of GPT models</a:t>
            </a:r>
          </a:p>
        </p:txBody>
      </p:sp>
      <p:pic>
        <p:nvPicPr>
          <p:cNvPr id="2050" name="Picture 2" descr="Understanding ChatGPT and Model Training in Simple Terms">
            <a:extLst>
              <a:ext uri="{FF2B5EF4-FFF2-40B4-BE49-F238E27FC236}">
                <a16:creationId xmlns:a16="http://schemas.microsoft.com/office/drawing/2014/main" id="{9C6C2276-CFCE-7D67-E77F-0CC96DBA7196}"/>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465864"/>
            <a:ext cx="10781030" cy="307086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0FB9F16-67C9-4276-2F1B-793B81BAF6AD}"/>
                  </a:ext>
                </a:extLst>
              </p14:cNvPr>
              <p14:cNvContentPartPr/>
              <p14:nvPr/>
            </p14:nvContentPartPr>
            <p14:xfrm>
              <a:off x="1860840" y="1294920"/>
              <a:ext cx="10077120" cy="5114160"/>
            </p14:xfrm>
          </p:contentPart>
        </mc:Choice>
        <mc:Fallback>
          <p:pic>
            <p:nvPicPr>
              <p:cNvPr id="3" name="Ink 2">
                <a:extLst>
                  <a:ext uri="{FF2B5EF4-FFF2-40B4-BE49-F238E27FC236}">
                    <a16:creationId xmlns:a16="http://schemas.microsoft.com/office/drawing/2014/main" id="{90FB9F16-67C9-4276-2F1B-793B81BAF6AD}"/>
                  </a:ext>
                </a:extLst>
              </p:cNvPr>
              <p:cNvPicPr/>
              <p:nvPr/>
            </p:nvPicPr>
            <p:blipFill>
              <a:blip r:embed="rId4"/>
              <a:stretch>
                <a:fillRect/>
              </a:stretch>
            </p:blipFill>
            <p:spPr>
              <a:xfrm>
                <a:off x="1851480" y="1285560"/>
                <a:ext cx="10095840" cy="5132880"/>
              </a:xfrm>
              <a:prstGeom prst="rect">
                <a:avLst/>
              </a:prstGeom>
            </p:spPr>
          </p:pic>
        </mc:Fallback>
      </mc:AlternateContent>
    </p:spTree>
    <p:extLst>
      <p:ext uri="{BB962C8B-B14F-4D97-AF65-F5344CB8AC3E}">
        <p14:creationId xmlns:p14="http://schemas.microsoft.com/office/powerpoint/2010/main" val="279126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9324-982C-C033-353D-FACAFFD30836}"/>
              </a:ext>
            </a:extLst>
          </p:cNvPr>
          <p:cNvSpPr>
            <a:spLocks noGrp="1"/>
          </p:cNvSpPr>
          <p:nvPr>
            <p:ph type="title"/>
          </p:nvPr>
        </p:nvSpPr>
        <p:spPr/>
        <p:txBody>
          <a:bodyPr/>
          <a:lstStyle/>
          <a:p>
            <a:r>
              <a:rPr lang="en-US" dirty="0"/>
              <a:t>Large Language Model</a:t>
            </a:r>
          </a:p>
        </p:txBody>
      </p:sp>
      <p:sp>
        <p:nvSpPr>
          <p:cNvPr id="3" name="Content Placeholder 2">
            <a:extLst>
              <a:ext uri="{FF2B5EF4-FFF2-40B4-BE49-F238E27FC236}">
                <a16:creationId xmlns:a16="http://schemas.microsoft.com/office/drawing/2014/main" id="{647F262F-5435-C6D6-EDAC-65E62516AC08}"/>
              </a:ext>
            </a:extLst>
          </p:cNvPr>
          <p:cNvSpPr>
            <a:spLocks noGrp="1"/>
          </p:cNvSpPr>
          <p:nvPr>
            <p:ph idx="1"/>
          </p:nvPr>
        </p:nvSpPr>
        <p:spPr>
          <a:xfrm>
            <a:off x="552450" y="1825625"/>
            <a:ext cx="4733925" cy="4446588"/>
          </a:xfrm>
          <a:solidFill>
            <a:schemeClr val="bg1">
              <a:lumMod val="85000"/>
            </a:schemeClr>
          </a:solidFill>
          <a:scene3d>
            <a:camera prst="orthographicFront"/>
            <a:lightRig rig="threePt" dir="t"/>
          </a:scene3d>
          <a:sp3d>
            <a:bevelT prst="angle"/>
          </a:sp3d>
        </p:spPr>
        <p:style>
          <a:lnRef idx="0">
            <a:schemeClr val="accent3"/>
          </a:lnRef>
          <a:fillRef idx="3">
            <a:schemeClr val="accent3"/>
          </a:fillRef>
          <a:effectRef idx="3">
            <a:schemeClr val="accent3"/>
          </a:effectRef>
          <a:fontRef idx="minor">
            <a:schemeClr val="lt1"/>
          </a:fontRef>
        </p:style>
        <p:txBody>
          <a:bodyPr>
            <a:normAutofit/>
          </a:bodyPr>
          <a:lstStyle/>
          <a:p>
            <a:pPr algn="just"/>
            <a:r>
              <a:rPr lang="en-IN" b="0" i="0" dirty="0" err="1">
                <a:solidFill>
                  <a:srgbClr val="292929"/>
                </a:solidFill>
                <a:effectLst/>
                <a:latin typeface="source-serif-pro"/>
              </a:rPr>
              <a:t>ChatGPT</a:t>
            </a:r>
            <a:r>
              <a:rPr lang="en-IN" b="0" i="0" dirty="0">
                <a:solidFill>
                  <a:srgbClr val="292929"/>
                </a:solidFill>
                <a:effectLst/>
                <a:latin typeface="source-serif-pro"/>
              </a:rPr>
              <a:t> is an extrapolation of a class of machine learning Natural Language Processing models known as Large Language Model (LLMs). </a:t>
            </a:r>
          </a:p>
          <a:p>
            <a:pPr algn="just"/>
            <a:r>
              <a:rPr lang="en-IN" b="0" i="0" dirty="0">
                <a:solidFill>
                  <a:srgbClr val="292929"/>
                </a:solidFill>
                <a:effectLst/>
                <a:latin typeface="source-serif-pro"/>
              </a:rPr>
              <a:t>LLMs digest huge quantities of text data and infer relationships between words within the text.</a:t>
            </a:r>
          </a:p>
        </p:txBody>
      </p:sp>
      <p:pic>
        <p:nvPicPr>
          <p:cNvPr id="5" name="Picture 4">
            <a:extLst>
              <a:ext uri="{FF2B5EF4-FFF2-40B4-BE49-F238E27FC236}">
                <a16:creationId xmlns:a16="http://schemas.microsoft.com/office/drawing/2014/main" id="{3BBBEE85-93B5-3A55-E33E-F4A7C3EF60E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37646" y="1690688"/>
            <a:ext cx="5701904" cy="38012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7688D2E-EE50-724C-1797-7D0EED8EE20A}"/>
                  </a:ext>
                </a:extLst>
              </p14:cNvPr>
              <p14:cNvContentPartPr/>
              <p14:nvPr/>
            </p14:nvContentPartPr>
            <p14:xfrm>
              <a:off x="229680" y="4019760"/>
              <a:ext cx="5173200" cy="1727280"/>
            </p14:xfrm>
          </p:contentPart>
        </mc:Choice>
        <mc:Fallback>
          <p:pic>
            <p:nvPicPr>
              <p:cNvPr id="4" name="Ink 3">
                <a:extLst>
                  <a:ext uri="{FF2B5EF4-FFF2-40B4-BE49-F238E27FC236}">
                    <a16:creationId xmlns:a16="http://schemas.microsoft.com/office/drawing/2014/main" id="{57688D2E-EE50-724C-1797-7D0EED8EE20A}"/>
                  </a:ext>
                </a:extLst>
              </p:cNvPr>
              <p:cNvPicPr/>
              <p:nvPr/>
            </p:nvPicPr>
            <p:blipFill>
              <a:blip r:embed="rId5"/>
              <a:stretch>
                <a:fillRect/>
              </a:stretch>
            </p:blipFill>
            <p:spPr>
              <a:xfrm>
                <a:off x="220320" y="4010400"/>
                <a:ext cx="5191920" cy="1746000"/>
              </a:xfrm>
              <a:prstGeom prst="rect">
                <a:avLst/>
              </a:prstGeom>
            </p:spPr>
          </p:pic>
        </mc:Fallback>
      </mc:AlternateContent>
    </p:spTree>
    <p:extLst>
      <p:ext uri="{BB962C8B-B14F-4D97-AF65-F5344CB8AC3E}">
        <p14:creationId xmlns:p14="http://schemas.microsoft.com/office/powerpoint/2010/main" val="4067496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5E968-79CE-93D4-EEBF-286C199F7A93}"/>
              </a:ext>
            </a:extLst>
          </p:cNvPr>
          <p:cNvSpPr>
            <a:spLocks noGrp="1"/>
          </p:cNvSpPr>
          <p:nvPr>
            <p:ph idx="1"/>
          </p:nvPr>
        </p:nvSpPr>
        <p:spPr>
          <a:xfrm>
            <a:off x="838200" y="2208810"/>
            <a:ext cx="10515600" cy="3948149"/>
          </a:xfrm>
        </p:spPr>
        <p:txBody>
          <a:bodyPr>
            <a:normAutofit fontScale="92500" lnSpcReduction="20000"/>
          </a:bodyPr>
          <a:lstStyle/>
          <a:p>
            <a:pPr algn="l">
              <a:buFont typeface="Wingdings" pitchFamily="2" charset="2"/>
              <a:buChar char="ü"/>
            </a:pPr>
            <a:r>
              <a:rPr lang="en-IN" sz="2200" b="0" i="0" dirty="0" err="1">
                <a:solidFill>
                  <a:srgbClr val="000000"/>
                </a:solidFill>
                <a:effectLst/>
                <a:latin typeface="var(--sans)"/>
              </a:rPr>
              <a:t>ChatGPT</a:t>
            </a:r>
            <a:r>
              <a:rPr lang="en-IN" sz="2200" b="0" i="0" dirty="0">
                <a:solidFill>
                  <a:srgbClr val="000000"/>
                </a:solidFill>
                <a:effectLst/>
                <a:latin typeface="var(--sans)"/>
              </a:rPr>
              <a:t> sometimes writes plausible-sounding but incorrect or nonsensical answers. </a:t>
            </a:r>
          </a:p>
          <a:p>
            <a:pPr algn="l">
              <a:buFont typeface="Wingdings" pitchFamily="2" charset="2"/>
              <a:buChar char="ü"/>
            </a:pPr>
            <a:endParaRPr lang="en-IN" sz="2200" b="0" i="0" dirty="0">
              <a:solidFill>
                <a:srgbClr val="000000"/>
              </a:solidFill>
              <a:effectLst/>
              <a:latin typeface="var(--sans)"/>
            </a:endParaRPr>
          </a:p>
          <a:p>
            <a:pPr algn="l">
              <a:buFont typeface="Wingdings" pitchFamily="2" charset="2"/>
              <a:buChar char="ü"/>
            </a:pPr>
            <a:r>
              <a:rPr lang="en-IN" sz="2200" b="0" i="0" dirty="0" err="1">
                <a:solidFill>
                  <a:srgbClr val="000000"/>
                </a:solidFill>
                <a:effectLst/>
                <a:latin typeface="var(--sans)"/>
              </a:rPr>
              <a:t>ChatGPT</a:t>
            </a:r>
            <a:r>
              <a:rPr lang="en-IN" sz="2200" b="0" i="0" dirty="0">
                <a:solidFill>
                  <a:srgbClr val="000000"/>
                </a:solidFill>
                <a:effectLst/>
                <a:latin typeface="var(--sans)"/>
              </a:rPr>
              <a:t> is sensitive to tweaks to the input phrasing or attempting the same prompt multiple times. </a:t>
            </a:r>
          </a:p>
          <a:p>
            <a:pPr algn="l">
              <a:buFont typeface="Wingdings" pitchFamily="2" charset="2"/>
              <a:buChar char="ü"/>
            </a:pPr>
            <a:endParaRPr lang="en-IN" sz="2200" b="0" i="0" dirty="0">
              <a:solidFill>
                <a:srgbClr val="000000"/>
              </a:solidFill>
              <a:effectLst/>
              <a:latin typeface="var(--sans)"/>
            </a:endParaRPr>
          </a:p>
          <a:p>
            <a:pPr algn="l">
              <a:buFont typeface="Wingdings" pitchFamily="2" charset="2"/>
              <a:buChar char="ü"/>
            </a:pPr>
            <a:r>
              <a:rPr lang="en-IN" sz="2200" b="0" i="0" dirty="0">
                <a:solidFill>
                  <a:srgbClr val="000000"/>
                </a:solidFill>
                <a:effectLst/>
                <a:latin typeface="var(--sans)"/>
              </a:rPr>
              <a:t>The model is often excessively verbose and overuses certain phrases, such as restating that it’s a language model trained by </a:t>
            </a:r>
            <a:r>
              <a:rPr lang="en-IN" sz="2200" b="0" i="0" dirty="0" err="1">
                <a:solidFill>
                  <a:srgbClr val="000000"/>
                </a:solidFill>
                <a:effectLst/>
                <a:latin typeface="var(--sans)"/>
              </a:rPr>
              <a:t>OpenAI</a:t>
            </a:r>
            <a:r>
              <a:rPr lang="en-IN" sz="2200" b="0" i="0" dirty="0">
                <a:solidFill>
                  <a:srgbClr val="000000"/>
                </a:solidFill>
                <a:effectLst/>
                <a:latin typeface="var(--sans)"/>
              </a:rPr>
              <a:t>. </a:t>
            </a:r>
          </a:p>
          <a:p>
            <a:pPr algn="l">
              <a:buFont typeface="Wingdings" pitchFamily="2" charset="2"/>
              <a:buChar char="ü"/>
            </a:pPr>
            <a:endParaRPr lang="en-IN" sz="2200" b="0" i="0" dirty="0">
              <a:solidFill>
                <a:srgbClr val="000000"/>
              </a:solidFill>
              <a:effectLst/>
              <a:latin typeface="var(--sans)"/>
            </a:endParaRPr>
          </a:p>
          <a:p>
            <a:pPr algn="l">
              <a:buFont typeface="Wingdings" pitchFamily="2" charset="2"/>
              <a:buChar char="ü"/>
            </a:pPr>
            <a:r>
              <a:rPr lang="en-IN" sz="2200" b="0" i="0" dirty="0">
                <a:solidFill>
                  <a:srgbClr val="000000"/>
                </a:solidFill>
                <a:effectLst/>
                <a:latin typeface="var(--sans)"/>
              </a:rPr>
              <a:t>Ideally, the model would ask clarifying questions when the user provided an ambiguous query. Instead, our current models usually guess what the user intended.</a:t>
            </a:r>
          </a:p>
          <a:p>
            <a:pPr algn="l">
              <a:buFont typeface="Wingdings" pitchFamily="2" charset="2"/>
              <a:buChar char="ü"/>
            </a:pPr>
            <a:endParaRPr lang="en-IN" sz="2200" b="0" i="0" dirty="0">
              <a:solidFill>
                <a:srgbClr val="000000"/>
              </a:solidFill>
              <a:effectLst/>
              <a:latin typeface="var(--sans)"/>
            </a:endParaRPr>
          </a:p>
          <a:p>
            <a:pPr algn="l">
              <a:buFont typeface="Wingdings" pitchFamily="2" charset="2"/>
              <a:buChar char="ü"/>
            </a:pPr>
            <a:r>
              <a:rPr lang="en-IN" sz="2200" b="0" i="0" dirty="0">
                <a:solidFill>
                  <a:srgbClr val="000000"/>
                </a:solidFill>
                <a:effectLst/>
                <a:latin typeface="var(--sans)"/>
              </a:rPr>
              <a:t>While we’ve made efforts to make the model refuse inappropriate requests, it will sometimes respond to harmful instructions or exhibit biased </a:t>
            </a:r>
            <a:r>
              <a:rPr lang="en-IN" sz="2200" b="0" i="0" dirty="0" err="1">
                <a:solidFill>
                  <a:srgbClr val="000000"/>
                </a:solidFill>
                <a:effectLst/>
                <a:latin typeface="var(--sans)"/>
              </a:rPr>
              <a:t>behavior</a:t>
            </a:r>
            <a:r>
              <a:rPr lang="en-IN" sz="2200" b="0" i="0" dirty="0">
                <a:solidFill>
                  <a:srgbClr val="000000"/>
                </a:solidFill>
                <a:effectLst/>
                <a:latin typeface="var(--sans)"/>
              </a:rPr>
              <a:t>. </a:t>
            </a:r>
            <a:endParaRPr lang="en-US" sz="2200" dirty="0"/>
          </a:p>
        </p:txBody>
      </p:sp>
      <p:sp>
        <p:nvSpPr>
          <p:cNvPr id="2" name="Title 1">
            <a:extLst>
              <a:ext uri="{FF2B5EF4-FFF2-40B4-BE49-F238E27FC236}">
                <a16:creationId xmlns:a16="http://schemas.microsoft.com/office/drawing/2014/main" id="{88AAB30E-C1B9-75BA-04FE-40A2957CC3C5}"/>
              </a:ext>
            </a:extLst>
          </p:cNvPr>
          <p:cNvSpPr>
            <a:spLocks noGrp="1"/>
          </p:cNvSpPr>
          <p:nvPr>
            <p:ph type="title"/>
          </p:nvPr>
        </p:nvSpPr>
        <p:spPr>
          <a:xfrm>
            <a:off x="838200" y="365125"/>
            <a:ext cx="10515600" cy="1325563"/>
          </a:xfrm>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a:lstStyle/>
          <a:p>
            <a:pPr algn="ctr"/>
            <a:r>
              <a:rPr lang="en-US" dirty="0">
                <a:latin typeface="Lucida Calligraphy" panose="03010101010101010101" pitchFamily="66" charset="77"/>
              </a:rPr>
              <a:t>GPT 3.5 </a:t>
            </a:r>
            <a:r>
              <a:rPr lang="en-IN" dirty="0">
                <a:latin typeface="Lucida Calligraphy" panose="03010101010101010101" pitchFamily="66" charset="77"/>
              </a:rPr>
              <a:t>Limitations</a:t>
            </a:r>
            <a:endParaRPr lang="en-US" dirty="0">
              <a:latin typeface="Lucida Calligraphy" panose="03010101010101010101" pitchFamily="66" charset="77"/>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2FC7279-8D06-C948-4F89-BD0147E59C43}"/>
                  </a:ext>
                </a:extLst>
              </p14:cNvPr>
              <p14:cNvContentPartPr/>
              <p14:nvPr/>
            </p14:nvContentPartPr>
            <p14:xfrm>
              <a:off x="469800" y="2597400"/>
              <a:ext cx="11420640" cy="4097880"/>
            </p14:xfrm>
          </p:contentPart>
        </mc:Choice>
        <mc:Fallback>
          <p:pic>
            <p:nvPicPr>
              <p:cNvPr id="4" name="Ink 3">
                <a:extLst>
                  <a:ext uri="{FF2B5EF4-FFF2-40B4-BE49-F238E27FC236}">
                    <a16:creationId xmlns:a16="http://schemas.microsoft.com/office/drawing/2014/main" id="{12FC7279-8D06-C948-4F89-BD0147E59C43}"/>
                  </a:ext>
                </a:extLst>
              </p:cNvPr>
              <p:cNvPicPr/>
              <p:nvPr/>
            </p:nvPicPr>
            <p:blipFill>
              <a:blip r:embed="rId3"/>
              <a:stretch>
                <a:fillRect/>
              </a:stretch>
            </p:blipFill>
            <p:spPr>
              <a:xfrm>
                <a:off x="460440" y="2588040"/>
                <a:ext cx="11439360" cy="4116600"/>
              </a:xfrm>
              <a:prstGeom prst="rect">
                <a:avLst/>
              </a:prstGeom>
            </p:spPr>
          </p:pic>
        </mc:Fallback>
      </mc:AlternateContent>
    </p:spTree>
    <p:extLst>
      <p:ext uri="{BB962C8B-B14F-4D97-AF65-F5344CB8AC3E}">
        <p14:creationId xmlns:p14="http://schemas.microsoft.com/office/powerpoint/2010/main" val="2905773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62C58-AEC4-7E5B-3AFD-81C6A8BE61E8}"/>
              </a:ext>
            </a:extLst>
          </p:cNvPr>
          <p:cNvPicPr>
            <a:picLocks noChangeAspect="1"/>
          </p:cNvPicPr>
          <p:nvPr/>
        </p:nvPicPr>
        <p:blipFill>
          <a:blip r:embed="rId2"/>
          <a:stretch>
            <a:fillRect/>
          </a:stretch>
        </p:blipFill>
        <p:spPr>
          <a:xfrm>
            <a:off x="986711" y="436337"/>
            <a:ext cx="7540609" cy="1998954"/>
          </a:xfrm>
          <a:prstGeom prst="rect">
            <a:avLst/>
          </a:prstGeom>
        </p:spPr>
      </p:pic>
      <p:pic>
        <p:nvPicPr>
          <p:cNvPr id="5" name="Picture 4">
            <a:extLst>
              <a:ext uri="{FF2B5EF4-FFF2-40B4-BE49-F238E27FC236}">
                <a16:creationId xmlns:a16="http://schemas.microsoft.com/office/drawing/2014/main" id="{B555A112-0886-7D84-B4F4-83703D63F30E}"/>
              </a:ext>
            </a:extLst>
          </p:cNvPr>
          <p:cNvPicPr>
            <a:picLocks noChangeAspect="1"/>
          </p:cNvPicPr>
          <p:nvPr/>
        </p:nvPicPr>
        <p:blipFill>
          <a:blip r:embed="rId3"/>
          <a:stretch>
            <a:fillRect/>
          </a:stretch>
        </p:blipFill>
        <p:spPr>
          <a:xfrm>
            <a:off x="3519585" y="3088433"/>
            <a:ext cx="7671594" cy="2182974"/>
          </a:xfrm>
          <a:prstGeom prst="rect">
            <a:avLst/>
          </a:prstGeom>
        </p:spPr>
      </p:pic>
      <p:pic>
        <p:nvPicPr>
          <p:cNvPr id="6" name="Picture 5">
            <a:extLst>
              <a:ext uri="{FF2B5EF4-FFF2-40B4-BE49-F238E27FC236}">
                <a16:creationId xmlns:a16="http://schemas.microsoft.com/office/drawing/2014/main" id="{B2D44B45-084F-D9D6-8B94-D3DD6C45D9A1}"/>
              </a:ext>
            </a:extLst>
          </p:cNvPr>
          <p:cNvPicPr>
            <a:picLocks noChangeAspect="1"/>
          </p:cNvPicPr>
          <p:nvPr/>
        </p:nvPicPr>
        <p:blipFill>
          <a:blip r:embed="rId4"/>
          <a:stretch>
            <a:fillRect/>
          </a:stretch>
        </p:blipFill>
        <p:spPr>
          <a:xfrm>
            <a:off x="8527320" y="838914"/>
            <a:ext cx="2159000" cy="596900"/>
          </a:xfrm>
          <a:prstGeom prst="rect">
            <a:avLst/>
          </a:prstGeom>
        </p:spPr>
      </p:pic>
      <p:pic>
        <p:nvPicPr>
          <p:cNvPr id="7" name="Picture 6">
            <a:extLst>
              <a:ext uri="{FF2B5EF4-FFF2-40B4-BE49-F238E27FC236}">
                <a16:creationId xmlns:a16="http://schemas.microsoft.com/office/drawing/2014/main" id="{6D829E42-D6C8-A52F-7F10-D0679C0F83E6}"/>
              </a:ext>
            </a:extLst>
          </p:cNvPr>
          <p:cNvPicPr>
            <a:picLocks noChangeAspect="1"/>
          </p:cNvPicPr>
          <p:nvPr/>
        </p:nvPicPr>
        <p:blipFill>
          <a:blip r:embed="rId5"/>
          <a:stretch>
            <a:fillRect/>
          </a:stretch>
        </p:blipFill>
        <p:spPr>
          <a:xfrm>
            <a:off x="1494194" y="3621314"/>
            <a:ext cx="1701800" cy="66040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7BB97E1D-C141-0BE4-5512-E177BB3E8AD7}"/>
                  </a:ext>
                </a:extLst>
              </p14:cNvPr>
              <p14:cNvContentPartPr/>
              <p14:nvPr/>
            </p14:nvContentPartPr>
            <p14:xfrm>
              <a:off x="1463040" y="839880"/>
              <a:ext cx="9996120" cy="4309560"/>
            </p14:xfrm>
          </p:contentPart>
        </mc:Choice>
        <mc:Fallback>
          <p:pic>
            <p:nvPicPr>
              <p:cNvPr id="2" name="Ink 1">
                <a:extLst>
                  <a:ext uri="{FF2B5EF4-FFF2-40B4-BE49-F238E27FC236}">
                    <a16:creationId xmlns:a16="http://schemas.microsoft.com/office/drawing/2014/main" id="{7BB97E1D-C141-0BE4-5512-E177BB3E8AD7}"/>
                  </a:ext>
                </a:extLst>
              </p:cNvPr>
              <p:cNvPicPr/>
              <p:nvPr/>
            </p:nvPicPr>
            <p:blipFill>
              <a:blip r:embed="rId7"/>
              <a:stretch>
                <a:fillRect/>
              </a:stretch>
            </p:blipFill>
            <p:spPr>
              <a:xfrm>
                <a:off x="1453680" y="830520"/>
                <a:ext cx="10014840" cy="4328280"/>
              </a:xfrm>
              <a:prstGeom prst="rect">
                <a:avLst/>
              </a:prstGeom>
            </p:spPr>
          </p:pic>
        </mc:Fallback>
      </mc:AlternateContent>
    </p:spTree>
    <p:extLst>
      <p:ext uri="{BB962C8B-B14F-4D97-AF65-F5344CB8AC3E}">
        <p14:creationId xmlns:p14="http://schemas.microsoft.com/office/powerpoint/2010/main" val="4026578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08B6E1-DC53-4497-FCDC-5A2BFF642734}"/>
              </a:ext>
            </a:extLst>
          </p:cNvPr>
          <p:cNvPicPr>
            <a:picLocks noChangeAspect="1"/>
          </p:cNvPicPr>
          <p:nvPr/>
        </p:nvPicPr>
        <p:blipFill>
          <a:blip r:embed="rId2"/>
          <a:stretch>
            <a:fillRect/>
          </a:stretch>
        </p:blipFill>
        <p:spPr>
          <a:xfrm>
            <a:off x="1071983" y="1270000"/>
            <a:ext cx="4673600" cy="2159000"/>
          </a:xfrm>
          <a:prstGeom prst="rect">
            <a:avLst/>
          </a:prstGeom>
        </p:spPr>
      </p:pic>
      <p:pic>
        <p:nvPicPr>
          <p:cNvPr id="6" name="Picture 5">
            <a:extLst>
              <a:ext uri="{FF2B5EF4-FFF2-40B4-BE49-F238E27FC236}">
                <a16:creationId xmlns:a16="http://schemas.microsoft.com/office/drawing/2014/main" id="{94DF3DE7-0A04-1462-EA8F-BFE5D67A8940}"/>
              </a:ext>
            </a:extLst>
          </p:cNvPr>
          <p:cNvPicPr>
            <a:picLocks noChangeAspect="1"/>
          </p:cNvPicPr>
          <p:nvPr/>
        </p:nvPicPr>
        <p:blipFill>
          <a:blip r:embed="rId3"/>
          <a:stretch>
            <a:fillRect/>
          </a:stretch>
        </p:blipFill>
        <p:spPr>
          <a:xfrm>
            <a:off x="4845400" y="3832840"/>
            <a:ext cx="6503181" cy="2608322"/>
          </a:xfrm>
          <a:prstGeom prst="rect">
            <a:avLst/>
          </a:prstGeom>
        </p:spPr>
      </p:pic>
      <p:pic>
        <p:nvPicPr>
          <p:cNvPr id="7" name="Picture 6">
            <a:extLst>
              <a:ext uri="{FF2B5EF4-FFF2-40B4-BE49-F238E27FC236}">
                <a16:creationId xmlns:a16="http://schemas.microsoft.com/office/drawing/2014/main" id="{93D4C1F6-3E4B-7FEF-6D1E-A81F8B580FCE}"/>
              </a:ext>
            </a:extLst>
          </p:cNvPr>
          <p:cNvPicPr>
            <a:picLocks noChangeAspect="1"/>
          </p:cNvPicPr>
          <p:nvPr/>
        </p:nvPicPr>
        <p:blipFill>
          <a:blip r:embed="rId2"/>
          <a:stretch>
            <a:fillRect/>
          </a:stretch>
        </p:blipFill>
        <p:spPr>
          <a:xfrm>
            <a:off x="570940" y="418230"/>
            <a:ext cx="6819415" cy="3150273"/>
          </a:xfrm>
          <a:prstGeom prst="rect">
            <a:avLst/>
          </a:prstGeom>
        </p:spPr>
      </p:pic>
      <p:pic>
        <p:nvPicPr>
          <p:cNvPr id="8" name="Picture 7">
            <a:extLst>
              <a:ext uri="{FF2B5EF4-FFF2-40B4-BE49-F238E27FC236}">
                <a16:creationId xmlns:a16="http://schemas.microsoft.com/office/drawing/2014/main" id="{9B3855F0-99BC-73EC-0812-E077FAF2A4F8}"/>
              </a:ext>
            </a:extLst>
          </p:cNvPr>
          <p:cNvPicPr>
            <a:picLocks noChangeAspect="1"/>
          </p:cNvPicPr>
          <p:nvPr/>
        </p:nvPicPr>
        <p:blipFill>
          <a:blip r:embed="rId4"/>
          <a:stretch>
            <a:fillRect/>
          </a:stretch>
        </p:blipFill>
        <p:spPr>
          <a:xfrm>
            <a:off x="8214169" y="1590475"/>
            <a:ext cx="2159000" cy="596900"/>
          </a:xfrm>
          <a:prstGeom prst="rect">
            <a:avLst/>
          </a:prstGeom>
        </p:spPr>
      </p:pic>
      <p:pic>
        <p:nvPicPr>
          <p:cNvPr id="9" name="Picture 8">
            <a:extLst>
              <a:ext uri="{FF2B5EF4-FFF2-40B4-BE49-F238E27FC236}">
                <a16:creationId xmlns:a16="http://schemas.microsoft.com/office/drawing/2014/main" id="{141016E2-25E7-AFB9-2727-9380FF8692A3}"/>
              </a:ext>
            </a:extLst>
          </p:cNvPr>
          <p:cNvPicPr>
            <a:picLocks noChangeAspect="1"/>
          </p:cNvPicPr>
          <p:nvPr/>
        </p:nvPicPr>
        <p:blipFill>
          <a:blip r:embed="rId5"/>
          <a:stretch>
            <a:fillRect/>
          </a:stretch>
        </p:blipFill>
        <p:spPr>
          <a:xfrm>
            <a:off x="1393985" y="4476601"/>
            <a:ext cx="1701800" cy="66040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4048B95E-5D5D-6068-449B-83684C6E89DA}"/>
                  </a:ext>
                </a:extLst>
              </p14:cNvPr>
              <p14:cNvContentPartPr/>
              <p14:nvPr/>
            </p14:nvContentPartPr>
            <p14:xfrm>
              <a:off x="872640" y="756360"/>
              <a:ext cx="10474200" cy="5691960"/>
            </p14:xfrm>
          </p:contentPart>
        </mc:Choice>
        <mc:Fallback>
          <p:pic>
            <p:nvPicPr>
              <p:cNvPr id="2" name="Ink 1">
                <a:extLst>
                  <a:ext uri="{FF2B5EF4-FFF2-40B4-BE49-F238E27FC236}">
                    <a16:creationId xmlns:a16="http://schemas.microsoft.com/office/drawing/2014/main" id="{4048B95E-5D5D-6068-449B-83684C6E89DA}"/>
                  </a:ext>
                </a:extLst>
              </p:cNvPr>
              <p:cNvPicPr/>
              <p:nvPr/>
            </p:nvPicPr>
            <p:blipFill>
              <a:blip r:embed="rId7"/>
              <a:stretch>
                <a:fillRect/>
              </a:stretch>
            </p:blipFill>
            <p:spPr>
              <a:xfrm>
                <a:off x="863280" y="747000"/>
                <a:ext cx="10492920" cy="5710680"/>
              </a:xfrm>
              <a:prstGeom prst="rect">
                <a:avLst/>
              </a:prstGeom>
            </p:spPr>
          </p:pic>
        </mc:Fallback>
      </mc:AlternateContent>
    </p:spTree>
    <p:extLst>
      <p:ext uri="{BB962C8B-B14F-4D97-AF65-F5344CB8AC3E}">
        <p14:creationId xmlns:p14="http://schemas.microsoft.com/office/powerpoint/2010/main" val="19343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08D48-4A8C-4EE9-5F28-03387770E4E6}"/>
              </a:ext>
            </a:extLst>
          </p:cNvPr>
          <p:cNvSpPr>
            <a:spLocks noGrp="1"/>
          </p:cNvSpPr>
          <p:nvPr>
            <p:ph idx="1"/>
          </p:nvPr>
        </p:nvSpPr>
        <p:spPr>
          <a:xfrm>
            <a:off x="744416" y="325071"/>
            <a:ext cx="10515600" cy="1325563"/>
          </a:xfrm>
        </p:spPr>
        <p:txBody>
          <a:bodyPr>
            <a:normAutofit/>
          </a:bodyPr>
          <a:lstStyle/>
          <a:p>
            <a:r>
              <a:rPr lang="en-IN" sz="2200" b="0" i="0" dirty="0">
                <a:solidFill>
                  <a:srgbClr val="292929"/>
                </a:solidFill>
                <a:effectLst/>
                <a:latin typeface="source-serif-pro"/>
              </a:rPr>
              <a:t>The most basic training of language models involves predicting a word in a sequence of words. Most commonly, this is observed as either next-token-prediction and masked-language-modelling.</a:t>
            </a:r>
          </a:p>
        </p:txBody>
      </p:sp>
      <p:sp>
        <p:nvSpPr>
          <p:cNvPr id="6" name="Rounded Rectangle 5">
            <a:extLst>
              <a:ext uri="{FF2B5EF4-FFF2-40B4-BE49-F238E27FC236}">
                <a16:creationId xmlns:a16="http://schemas.microsoft.com/office/drawing/2014/main" id="{3092C209-273E-C8BC-8CB6-4022A4A7D97F}"/>
              </a:ext>
            </a:extLst>
          </p:cNvPr>
          <p:cNvSpPr/>
          <p:nvPr/>
        </p:nvSpPr>
        <p:spPr>
          <a:xfrm>
            <a:off x="1057275" y="1857691"/>
            <a:ext cx="4376737" cy="4350386"/>
          </a:xfrm>
          <a:prstGeom prst="round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600" b="1" u="sng" dirty="0"/>
              <a:t>Next Token Model</a:t>
            </a:r>
          </a:p>
          <a:p>
            <a:pPr algn="ctr"/>
            <a:endParaRPr lang="en-US" dirty="0"/>
          </a:p>
          <a:p>
            <a:r>
              <a:rPr lang="en-US" sz="2200" dirty="0"/>
              <a:t>Input: Sequence of words</a:t>
            </a:r>
          </a:p>
          <a:p>
            <a:r>
              <a:rPr lang="en-US" sz="2200" dirty="0"/>
              <a:t>Output: Predict next word</a:t>
            </a:r>
          </a:p>
          <a:p>
            <a:endParaRPr lang="en-US" sz="2200" dirty="0"/>
          </a:p>
          <a:p>
            <a:r>
              <a:rPr lang="en-US" sz="2200" b="1" u="sng" dirty="0"/>
              <a:t>Example: </a:t>
            </a:r>
          </a:p>
          <a:p>
            <a:r>
              <a:rPr lang="en-US" sz="2200" dirty="0"/>
              <a:t>Apple is a </a:t>
            </a:r>
            <a:r>
              <a:rPr lang="en-US" sz="2200" b="1" dirty="0"/>
              <a:t>_____</a:t>
            </a:r>
          </a:p>
          <a:p>
            <a:endParaRPr lang="en-US" sz="2200" b="1" dirty="0"/>
          </a:p>
          <a:p>
            <a:r>
              <a:rPr lang="en-US" sz="2200" dirty="0"/>
              <a:t>Apple is a </a:t>
            </a:r>
            <a:r>
              <a:rPr lang="en-US" sz="2200" dirty="0">
                <a:solidFill>
                  <a:srgbClr val="FFFF00"/>
                </a:solidFill>
              </a:rPr>
              <a:t>fruit</a:t>
            </a:r>
          </a:p>
          <a:p>
            <a:r>
              <a:rPr lang="en-US" sz="2200" dirty="0"/>
              <a:t>Apple is a </a:t>
            </a:r>
            <a:r>
              <a:rPr lang="en-US" sz="2200" dirty="0">
                <a:solidFill>
                  <a:srgbClr val="FFFF00"/>
                </a:solidFill>
              </a:rPr>
              <a:t>tree</a:t>
            </a:r>
          </a:p>
          <a:p>
            <a:r>
              <a:rPr lang="en-US" sz="2200" dirty="0"/>
              <a:t>Apple is a </a:t>
            </a:r>
            <a:r>
              <a:rPr lang="en-US" sz="2200" dirty="0">
                <a:solidFill>
                  <a:srgbClr val="FFFF00"/>
                </a:solidFill>
              </a:rPr>
              <a:t>living thing</a:t>
            </a:r>
          </a:p>
          <a:p>
            <a:pPr algn="ctr"/>
            <a:endParaRPr lang="en-US" dirty="0"/>
          </a:p>
        </p:txBody>
      </p:sp>
      <p:sp>
        <p:nvSpPr>
          <p:cNvPr id="7" name="Rounded Rectangle 6">
            <a:extLst>
              <a:ext uri="{FF2B5EF4-FFF2-40B4-BE49-F238E27FC236}">
                <a16:creationId xmlns:a16="http://schemas.microsoft.com/office/drawing/2014/main" id="{BF6EF3E2-4A91-F2B9-55B1-44BE29878DDB}"/>
              </a:ext>
            </a:extLst>
          </p:cNvPr>
          <p:cNvSpPr/>
          <p:nvPr/>
        </p:nvSpPr>
        <p:spPr>
          <a:xfrm>
            <a:off x="6096000" y="1836102"/>
            <a:ext cx="4376737" cy="4350386"/>
          </a:xfrm>
          <a:prstGeom prst="round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b="1" u="sng" dirty="0"/>
          </a:p>
          <a:p>
            <a:pPr algn="ctr"/>
            <a:r>
              <a:rPr lang="en-US" sz="2600" b="1" u="sng" dirty="0"/>
              <a:t>Masked Language Model</a:t>
            </a:r>
          </a:p>
          <a:p>
            <a:pPr algn="ctr"/>
            <a:endParaRPr lang="en-US" dirty="0"/>
          </a:p>
          <a:p>
            <a:r>
              <a:rPr lang="en-US" sz="2200" dirty="0"/>
              <a:t>Input: Sequence of words</a:t>
            </a:r>
          </a:p>
          <a:p>
            <a:r>
              <a:rPr lang="en-US" sz="2200" dirty="0"/>
              <a:t>Output: Predict masked word</a:t>
            </a:r>
          </a:p>
          <a:p>
            <a:endParaRPr lang="en-US" sz="2200" dirty="0"/>
          </a:p>
          <a:p>
            <a:r>
              <a:rPr lang="en-US" sz="2200" b="1" u="sng" dirty="0"/>
              <a:t>Example: </a:t>
            </a:r>
          </a:p>
          <a:p>
            <a:r>
              <a:rPr lang="en-US" sz="2200" dirty="0"/>
              <a:t>Apple is a _____fruit</a:t>
            </a:r>
          </a:p>
          <a:p>
            <a:endParaRPr lang="en-US" sz="2200" dirty="0"/>
          </a:p>
          <a:p>
            <a:r>
              <a:rPr lang="en-US" sz="2200" dirty="0"/>
              <a:t>Apple is a </a:t>
            </a:r>
            <a:r>
              <a:rPr lang="en-US" sz="2200" dirty="0">
                <a:solidFill>
                  <a:srgbClr val="FFFF00"/>
                </a:solidFill>
              </a:rPr>
              <a:t>tasty</a:t>
            </a:r>
            <a:r>
              <a:rPr lang="en-US" sz="2200" dirty="0"/>
              <a:t> fruit</a:t>
            </a:r>
          </a:p>
          <a:p>
            <a:r>
              <a:rPr lang="en-US" sz="2200" dirty="0"/>
              <a:t>Apple is a </a:t>
            </a:r>
            <a:r>
              <a:rPr lang="en-US" sz="2200" dirty="0">
                <a:solidFill>
                  <a:srgbClr val="FFFF00"/>
                </a:solidFill>
              </a:rPr>
              <a:t>healthy</a:t>
            </a:r>
            <a:r>
              <a:rPr lang="en-US" sz="2200" dirty="0"/>
              <a:t> fruit</a:t>
            </a:r>
          </a:p>
          <a:p>
            <a:r>
              <a:rPr lang="en-US" sz="2200" dirty="0"/>
              <a:t>Apple is a </a:t>
            </a:r>
            <a:r>
              <a:rPr lang="en-US" sz="2200" dirty="0">
                <a:solidFill>
                  <a:srgbClr val="FFFF00"/>
                </a:solidFill>
              </a:rPr>
              <a:t>common</a:t>
            </a:r>
            <a:r>
              <a:rPr lang="en-US" sz="2200" dirty="0"/>
              <a:t> fruit</a:t>
            </a:r>
          </a:p>
          <a:p>
            <a:pPr algn="ctr"/>
            <a:endParaRPr lang="en-US" dirty="0"/>
          </a:p>
          <a:p>
            <a:pPr algn="ct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7ECAB89-4082-6BF7-B8E5-25843C3B4F42}"/>
                  </a:ext>
                </a:extLst>
              </p14:cNvPr>
              <p14:cNvContentPartPr/>
              <p14:nvPr/>
            </p14:nvContentPartPr>
            <p14:xfrm>
              <a:off x="1418760" y="1942200"/>
              <a:ext cx="7759080" cy="3962880"/>
            </p14:xfrm>
          </p:contentPart>
        </mc:Choice>
        <mc:Fallback>
          <p:pic>
            <p:nvPicPr>
              <p:cNvPr id="2" name="Ink 1">
                <a:extLst>
                  <a:ext uri="{FF2B5EF4-FFF2-40B4-BE49-F238E27FC236}">
                    <a16:creationId xmlns:a16="http://schemas.microsoft.com/office/drawing/2014/main" id="{B7ECAB89-4082-6BF7-B8E5-25843C3B4F42}"/>
                  </a:ext>
                </a:extLst>
              </p:cNvPr>
              <p:cNvPicPr/>
              <p:nvPr/>
            </p:nvPicPr>
            <p:blipFill>
              <a:blip r:embed="rId3"/>
              <a:stretch>
                <a:fillRect/>
              </a:stretch>
            </p:blipFill>
            <p:spPr>
              <a:xfrm>
                <a:off x="1409400" y="1932840"/>
                <a:ext cx="7777800" cy="3981600"/>
              </a:xfrm>
              <a:prstGeom prst="rect">
                <a:avLst/>
              </a:prstGeom>
            </p:spPr>
          </p:pic>
        </mc:Fallback>
      </mc:AlternateContent>
    </p:spTree>
    <p:extLst>
      <p:ext uri="{BB962C8B-B14F-4D97-AF65-F5344CB8AC3E}">
        <p14:creationId xmlns:p14="http://schemas.microsoft.com/office/powerpoint/2010/main" val="3958958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13B4-B66F-84DB-894B-CCCC7C746EB9}"/>
              </a:ext>
            </a:extLst>
          </p:cNvPr>
          <p:cNvSpPr>
            <a:spLocks noGrp="1"/>
          </p:cNvSpPr>
          <p:nvPr>
            <p:ph type="title"/>
          </p:nvPr>
        </p:nvSpPr>
        <p:spPr/>
        <p:txBody>
          <a:bodyPr>
            <a:normAutofit/>
          </a:bodyPr>
          <a:lstStyle/>
          <a:p>
            <a:r>
              <a:rPr lang="en-IN" b="0" i="0" dirty="0">
                <a:solidFill>
                  <a:srgbClr val="292929"/>
                </a:solidFill>
                <a:effectLst/>
                <a:latin typeface="source-serif-pro"/>
              </a:rPr>
              <a:t>There are two major limitations with this sequential modelling structure.</a:t>
            </a:r>
            <a:endParaRPr lang="en-US" dirty="0"/>
          </a:p>
        </p:txBody>
      </p:sp>
      <p:sp>
        <p:nvSpPr>
          <p:cNvPr id="3" name="Content Placeholder 2">
            <a:extLst>
              <a:ext uri="{FF2B5EF4-FFF2-40B4-BE49-F238E27FC236}">
                <a16:creationId xmlns:a16="http://schemas.microsoft.com/office/drawing/2014/main" id="{E0547F6C-9358-2B82-266C-2CFD05AD8137}"/>
              </a:ext>
            </a:extLst>
          </p:cNvPr>
          <p:cNvSpPr>
            <a:spLocks noGrp="1"/>
          </p:cNvSpPr>
          <p:nvPr>
            <p:ph idx="1"/>
          </p:nvPr>
        </p:nvSpPr>
        <p:spPr>
          <a:xfrm>
            <a:off x="838200" y="1825625"/>
            <a:ext cx="10515600" cy="1143206"/>
          </a:xfrm>
        </p:spPr>
        <p:txBody>
          <a:bodyPr>
            <a:normAutofit/>
          </a:bodyPr>
          <a:lstStyle/>
          <a:p>
            <a:r>
              <a:rPr lang="en-US" dirty="0"/>
              <a:t>It values some words more than others</a:t>
            </a:r>
          </a:p>
          <a:p>
            <a:r>
              <a:rPr lang="en-US" dirty="0"/>
              <a:t>The window of context is limited</a:t>
            </a:r>
          </a:p>
        </p:txBody>
      </p:sp>
      <p:sp>
        <p:nvSpPr>
          <p:cNvPr id="4" name="Content Placeholder 2">
            <a:extLst>
              <a:ext uri="{FF2B5EF4-FFF2-40B4-BE49-F238E27FC236}">
                <a16:creationId xmlns:a16="http://schemas.microsoft.com/office/drawing/2014/main" id="{13763C15-B527-944C-0957-21D0717661B2}"/>
              </a:ext>
            </a:extLst>
          </p:cNvPr>
          <p:cNvSpPr txBox="1">
            <a:spLocks/>
          </p:cNvSpPr>
          <p:nvPr/>
        </p:nvSpPr>
        <p:spPr>
          <a:xfrm>
            <a:off x="743197" y="3452843"/>
            <a:ext cx="10515600" cy="2565667"/>
          </a:xfrm>
          <a:prstGeom prst="rect">
            <a:avLst/>
          </a:prstGeom>
          <a:scene3d>
            <a:camera prst="orthographicFront"/>
            <a:lightRig rig="threePt" dir="t"/>
          </a:scene3d>
          <a:sp3d>
            <a:bevelT prst="angle"/>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ü"/>
            </a:pPr>
            <a:r>
              <a:rPr lang="en-IN" sz="2200" dirty="0">
                <a:solidFill>
                  <a:srgbClr val="292929"/>
                </a:solidFill>
                <a:latin typeface="source-serif-pro"/>
              </a:rPr>
              <a:t>In response to this issue, in 2017 a team at Google Brain introduced transformers. </a:t>
            </a:r>
          </a:p>
          <a:p>
            <a:pPr algn="just">
              <a:buFont typeface="Wingdings" pitchFamily="2" charset="2"/>
              <a:buChar char="ü"/>
            </a:pPr>
            <a:r>
              <a:rPr lang="en-IN" sz="2200" dirty="0">
                <a:solidFill>
                  <a:srgbClr val="292929"/>
                </a:solidFill>
                <a:latin typeface="source-serif-pro"/>
              </a:rPr>
              <a:t>Transformers can process all input data simultaneously.</a:t>
            </a:r>
          </a:p>
          <a:p>
            <a:pPr algn="just">
              <a:buFont typeface="Wingdings" pitchFamily="2" charset="2"/>
              <a:buChar char="ü"/>
            </a:pPr>
            <a:r>
              <a:rPr lang="en-IN" sz="2200" dirty="0">
                <a:solidFill>
                  <a:srgbClr val="292929"/>
                </a:solidFill>
                <a:latin typeface="source-serif-pro"/>
              </a:rPr>
              <a:t>Using a self-attention mechanism, the model can give varying weight to different parts of the input data in relation to any position of the language sequence. </a:t>
            </a:r>
          </a:p>
          <a:p>
            <a:pPr algn="just">
              <a:buFont typeface="Wingdings" pitchFamily="2" charset="2"/>
              <a:buChar char="ü"/>
            </a:pPr>
            <a:r>
              <a:rPr lang="en-IN" sz="2200" dirty="0">
                <a:solidFill>
                  <a:srgbClr val="292929"/>
                </a:solidFill>
                <a:latin typeface="source-serif-pro"/>
              </a:rPr>
              <a:t>This feature enabled massive improvements in infusing meaning into LLMs and enables processing of significantly larger datasets.</a:t>
            </a:r>
            <a:endParaRPr lang="en-US" sz="22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E11375F-DC69-BCAC-2EE2-AD5758879EC7}"/>
                  </a:ext>
                </a:extLst>
              </p14:cNvPr>
              <p14:cNvContentPartPr/>
              <p14:nvPr/>
            </p14:nvContentPartPr>
            <p14:xfrm>
              <a:off x="1263240" y="812880"/>
              <a:ext cx="10239120" cy="5961240"/>
            </p14:xfrm>
          </p:contentPart>
        </mc:Choice>
        <mc:Fallback>
          <p:pic>
            <p:nvPicPr>
              <p:cNvPr id="5" name="Ink 4">
                <a:extLst>
                  <a:ext uri="{FF2B5EF4-FFF2-40B4-BE49-F238E27FC236}">
                    <a16:creationId xmlns:a16="http://schemas.microsoft.com/office/drawing/2014/main" id="{4E11375F-DC69-BCAC-2EE2-AD5758879EC7}"/>
                  </a:ext>
                </a:extLst>
              </p:cNvPr>
              <p:cNvPicPr/>
              <p:nvPr/>
            </p:nvPicPr>
            <p:blipFill>
              <a:blip r:embed="rId3"/>
              <a:stretch>
                <a:fillRect/>
              </a:stretch>
            </p:blipFill>
            <p:spPr>
              <a:xfrm>
                <a:off x="1253880" y="803520"/>
                <a:ext cx="10257840" cy="5979960"/>
              </a:xfrm>
              <a:prstGeom prst="rect">
                <a:avLst/>
              </a:prstGeom>
            </p:spPr>
          </p:pic>
        </mc:Fallback>
      </mc:AlternateContent>
    </p:spTree>
    <p:extLst>
      <p:ext uri="{BB962C8B-B14F-4D97-AF65-F5344CB8AC3E}">
        <p14:creationId xmlns:p14="http://schemas.microsoft.com/office/powerpoint/2010/main" val="3343069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C1F75-ED70-0194-ACFB-8337EE613423}"/>
              </a:ext>
            </a:extLst>
          </p:cNvPr>
          <p:cNvSpPr>
            <a:spLocks noGrp="1"/>
          </p:cNvSpPr>
          <p:nvPr>
            <p:ph idx="1"/>
          </p:nvPr>
        </p:nvSpPr>
        <p:spPr/>
        <p:txBody>
          <a:bodyPr>
            <a:normAutofit lnSpcReduction="10000"/>
          </a:bodyPr>
          <a:lstStyle/>
          <a:p>
            <a:r>
              <a:rPr lang="en-IN" dirty="0" err="1">
                <a:solidFill>
                  <a:srgbClr val="7030A0"/>
                </a:solidFill>
                <a:latin typeface="Lucida Calligraphy" panose="03010101010101010101" pitchFamily="66" charset="77"/>
              </a:rPr>
              <a:t>ChatGPT</a:t>
            </a:r>
            <a:r>
              <a:rPr lang="en-IN" dirty="0">
                <a:solidFill>
                  <a:srgbClr val="7030A0"/>
                </a:solidFill>
                <a:latin typeface="Lucida Calligraphy" panose="03010101010101010101" pitchFamily="66" charset="77"/>
              </a:rPr>
              <a:t> is a large language model. </a:t>
            </a:r>
          </a:p>
          <a:p>
            <a:endParaRPr lang="en-IN" dirty="0"/>
          </a:p>
          <a:p>
            <a:r>
              <a:rPr lang="en-IN" dirty="0" err="1"/>
              <a:t>ChatGPT</a:t>
            </a:r>
            <a:r>
              <a:rPr lang="en-IN" dirty="0"/>
              <a:t> is a spinoff of </a:t>
            </a:r>
            <a:r>
              <a:rPr lang="en-IN" dirty="0" err="1"/>
              <a:t>InstructGPT</a:t>
            </a:r>
            <a:r>
              <a:rPr lang="en-IN" dirty="0"/>
              <a:t>, which introduced a novel approach to incorporating human feedback into the training process to better align the model outputs with user intent. </a:t>
            </a:r>
          </a:p>
          <a:p>
            <a:endParaRPr lang="en-IN" dirty="0"/>
          </a:p>
          <a:p>
            <a:r>
              <a:rPr lang="en-IN" dirty="0">
                <a:solidFill>
                  <a:srgbClr val="7030A0"/>
                </a:solidFill>
                <a:latin typeface="Lucida Calligraphy" panose="03010101010101010101" pitchFamily="66" charset="77"/>
              </a:rPr>
              <a:t>Reinforcement Learning from Human Feedback (RLHF) </a:t>
            </a:r>
            <a:r>
              <a:rPr lang="en-IN" dirty="0"/>
              <a:t>is described in depth in </a:t>
            </a:r>
            <a:r>
              <a:rPr lang="en-IN" u="sng" dirty="0">
                <a:effectLst/>
                <a:hlinkClick r:id="rId2"/>
              </a:rPr>
              <a:t>openAI’s 2022</a:t>
            </a:r>
            <a:r>
              <a:rPr lang="en-IN" u="sng" dirty="0"/>
              <a:t> </a:t>
            </a:r>
            <a:r>
              <a:rPr lang="en-IN" dirty="0"/>
              <a:t>paper </a:t>
            </a:r>
            <a:r>
              <a:rPr lang="en-IN" b="1" dirty="0">
                <a:effectLst/>
                <a:latin typeface="source-serif-pro"/>
              </a:rPr>
              <a:t>Training language models to follow instructions with human feedback </a:t>
            </a:r>
            <a:r>
              <a:rPr lang="en-IN" dirty="0"/>
              <a:t>and is simplified below</a:t>
            </a:r>
            <a:r>
              <a:rPr lang="en-IN" b="0" i="0" dirty="0">
                <a:solidFill>
                  <a:srgbClr val="292929"/>
                </a:solidFill>
                <a:effectLst/>
                <a:latin typeface="source-serif-pro"/>
              </a:rPr>
              <a:t>.</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67F03B7-241B-333F-6785-7691AEC8AF60}"/>
                  </a:ext>
                </a:extLst>
              </p14:cNvPr>
              <p14:cNvContentPartPr/>
              <p14:nvPr/>
            </p14:nvContentPartPr>
            <p14:xfrm>
              <a:off x="1183320" y="335160"/>
              <a:ext cx="10449720" cy="5216400"/>
            </p14:xfrm>
          </p:contentPart>
        </mc:Choice>
        <mc:Fallback>
          <p:pic>
            <p:nvPicPr>
              <p:cNvPr id="2" name="Ink 1">
                <a:extLst>
                  <a:ext uri="{FF2B5EF4-FFF2-40B4-BE49-F238E27FC236}">
                    <a16:creationId xmlns:a16="http://schemas.microsoft.com/office/drawing/2014/main" id="{D67F03B7-241B-333F-6785-7691AEC8AF60}"/>
                  </a:ext>
                </a:extLst>
              </p:cNvPr>
              <p:cNvPicPr/>
              <p:nvPr/>
            </p:nvPicPr>
            <p:blipFill>
              <a:blip r:embed="rId4"/>
              <a:stretch>
                <a:fillRect/>
              </a:stretch>
            </p:blipFill>
            <p:spPr>
              <a:xfrm>
                <a:off x="1173960" y="325800"/>
                <a:ext cx="10468440" cy="5235120"/>
              </a:xfrm>
              <a:prstGeom prst="rect">
                <a:avLst/>
              </a:prstGeom>
            </p:spPr>
          </p:pic>
        </mc:Fallback>
      </mc:AlternateContent>
    </p:spTree>
    <p:extLst>
      <p:ext uri="{BB962C8B-B14F-4D97-AF65-F5344CB8AC3E}">
        <p14:creationId xmlns:p14="http://schemas.microsoft.com/office/powerpoint/2010/main" val="3199472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CB38AC-3F7E-45BB-EDED-ECCC47C7C2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5079"/>
            <a:ext cx="12192000" cy="6858000"/>
          </a:xfrm>
          <a:prstGeom prst="rect">
            <a:avLst/>
          </a:prstGeom>
        </p:spPr>
      </p:pic>
      <p:sp>
        <p:nvSpPr>
          <p:cNvPr id="2" name="Title 1">
            <a:extLst>
              <a:ext uri="{FF2B5EF4-FFF2-40B4-BE49-F238E27FC236}">
                <a16:creationId xmlns:a16="http://schemas.microsoft.com/office/drawing/2014/main" id="{638C6BD5-CD3A-6D23-A5D4-688237A69353}"/>
              </a:ext>
            </a:extLst>
          </p:cNvPr>
          <p:cNvSpPr>
            <a:spLocks noGrp="1"/>
          </p:cNvSpPr>
          <p:nvPr>
            <p:ph type="title"/>
          </p:nvPr>
        </p:nvSpPr>
        <p:spPr>
          <a:xfrm>
            <a:off x="8050480" y="518316"/>
            <a:ext cx="3562400" cy="5455764"/>
          </a:xfrm>
        </p:spPr>
        <p:txBody>
          <a:bodyPr>
            <a:normAutofit/>
          </a:bodyPr>
          <a:lstStyle/>
          <a:p>
            <a:pPr algn="ctr"/>
            <a:r>
              <a:rPr lang="en-US" dirty="0">
                <a:solidFill>
                  <a:srgbClr val="FFFF00"/>
                </a:solidFill>
                <a:latin typeface="Lucida Calligraphy" panose="03010101010101010101" pitchFamily="66" charset="77"/>
              </a:rPr>
              <a:t>How</a:t>
            </a:r>
            <a:br>
              <a:rPr lang="en-US" dirty="0">
                <a:solidFill>
                  <a:srgbClr val="FFFF00"/>
                </a:solidFill>
                <a:latin typeface="Lucida Calligraphy" panose="03010101010101010101" pitchFamily="66" charset="77"/>
              </a:rPr>
            </a:br>
            <a:r>
              <a:rPr lang="en-US" dirty="0">
                <a:solidFill>
                  <a:srgbClr val="FFFF00"/>
                </a:solidFill>
                <a:latin typeface="Lucida Calligraphy" panose="03010101010101010101" pitchFamily="66" charset="77"/>
              </a:rPr>
              <a:t> </a:t>
            </a:r>
            <a:br>
              <a:rPr lang="en-US" dirty="0">
                <a:solidFill>
                  <a:srgbClr val="FFFF00"/>
                </a:solidFill>
                <a:latin typeface="Lucida Calligraphy" panose="03010101010101010101" pitchFamily="66" charset="77"/>
              </a:rPr>
            </a:br>
            <a:r>
              <a:rPr lang="en-US" dirty="0">
                <a:solidFill>
                  <a:srgbClr val="FFFF00"/>
                </a:solidFill>
                <a:latin typeface="Lucida Calligraphy" panose="03010101010101010101" pitchFamily="66" charset="77"/>
              </a:rPr>
              <a:t>was</a:t>
            </a:r>
            <a:br>
              <a:rPr lang="en-US" dirty="0">
                <a:solidFill>
                  <a:srgbClr val="FFFF00"/>
                </a:solidFill>
                <a:latin typeface="Lucida Calligraphy" panose="03010101010101010101" pitchFamily="66" charset="77"/>
              </a:rPr>
            </a:br>
            <a:br>
              <a:rPr lang="en-US" dirty="0">
                <a:solidFill>
                  <a:srgbClr val="FFFF00"/>
                </a:solidFill>
                <a:latin typeface="Lucida Calligraphy" panose="03010101010101010101" pitchFamily="66" charset="77"/>
              </a:rPr>
            </a:br>
            <a:r>
              <a:rPr lang="en-US" dirty="0" err="1">
                <a:solidFill>
                  <a:srgbClr val="FFFF00"/>
                </a:solidFill>
                <a:latin typeface="Lucida Calligraphy" panose="03010101010101010101" pitchFamily="66" charset="77"/>
              </a:rPr>
              <a:t>ChatGPT</a:t>
            </a:r>
            <a:r>
              <a:rPr lang="en-US" dirty="0">
                <a:solidFill>
                  <a:srgbClr val="FFFF00"/>
                </a:solidFill>
                <a:latin typeface="Lucida Calligraphy" panose="03010101010101010101" pitchFamily="66" charset="77"/>
              </a:rPr>
              <a:t>  </a:t>
            </a:r>
            <a:br>
              <a:rPr lang="en-US" dirty="0">
                <a:solidFill>
                  <a:srgbClr val="FFFF00"/>
                </a:solidFill>
                <a:latin typeface="Lucida Calligraphy" panose="03010101010101010101" pitchFamily="66" charset="77"/>
              </a:rPr>
            </a:br>
            <a:br>
              <a:rPr lang="en-US" dirty="0">
                <a:solidFill>
                  <a:srgbClr val="FFFF00"/>
                </a:solidFill>
                <a:latin typeface="Lucida Calligraphy" panose="03010101010101010101" pitchFamily="66" charset="77"/>
              </a:rPr>
            </a:br>
            <a:r>
              <a:rPr lang="en-US" dirty="0">
                <a:solidFill>
                  <a:srgbClr val="FFFF00"/>
                </a:solidFill>
                <a:latin typeface="Lucida Calligraphy" panose="03010101010101010101" pitchFamily="66" charset="77"/>
              </a:rPr>
              <a:t>created?</a:t>
            </a:r>
          </a:p>
        </p:txBody>
      </p:sp>
    </p:spTree>
    <p:extLst>
      <p:ext uri="{BB962C8B-B14F-4D97-AF65-F5344CB8AC3E}">
        <p14:creationId xmlns:p14="http://schemas.microsoft.com/office/powerpoint/2010/main" val="970908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058E-2D2F-76C0-940E-2A3DD1D2C8E4}"/>
              </a:ext>
            </a:extLst>
          </p:cNvPr>
          <p:cNvSpPr>
            <a:spLocks noGrp="1"/>
          </p:cNvSpPr>
          <p:nvPr>
            <p:ph type="title"/>
          </p:nvPr>
        </p:nvSpPr>
        <p:spPr/>
        <p:txBody>
          <a:bodyPr/>
          <a:lstStyle/>
          <a:p>
            <a:r>
              <a:rPr lang="en-IN" b="1" i="0" dirty="0">
                <a:solidFill>
                  <a:srgbClr val="292929"/>
                </a:solidFill>
                <a:effectLst/>
                <a:latin typeface="sohne"/>
              </a:rPr>
              <a:t>Birth of GPT 3.5: Step I</a:t>
            </a:r>
            <a:endParaRPr lang="en-US" dirty="0"/>
          </a:p>
        </p:txBody>
      </p:sp>
      <p:sp>
        <p:nvSpPr>
          <p:cNvPr id="3" name="Content Placeholder 2">
            <a:extLst>
              <a:ext uri="{FF2B5EF4-FFF2-40B4-BE49-F238E27FC236}">
                <a16:creationId xmlns:a16="http://schemas.microsoft.com/office/drawing/2014/main" id="{9CAC77C3-B24D-4F02-D3B8-3F2E89018B87}"/>
              </a:ext>
            </a:extLst>
          </p:cNvPr>
          <p:cNvSpPr>
            <a:spLocks noGrp="1"/>
          </p:cNvSpPr>
          <p:nvPr>
            <p:ph idx="1"/>
          </p:nvPr>
        </p:nvSpPr>
        <p:spPr/>
        <p:txBody>
          <a:bodyPr>
            <a:normAutofit fontScale="92500"/>
          </a:bodyPr>
          <a:lstStyle/>
          <a:p>
            <a:pPr algn="l">
              <a:buFont typeface="Wingdings" pitchFamily="2" charset="2"/>
              <a:buChar char="ü"/>
            </a:pPr>
            <a:r>
              <a:rPr lang="en-IN" b="0" i="0" dirty="0">
                <a:solidFill>
                  <a:srgbClr val="292929"/>
                </a:solidFill>
                <a:effectLst/>
                <a:latin typeface="source-serif-pro"/>
              </a:rPr>
              <a:t>The first development involved fine-tuning the GPT-3 model by hiring 40 contractors to create a supervised training dataset, in which the input has a known output for the model to learn from. </a:t>
            </a:r>
          </a:p>
          <a:p>
            <a:pPr algn="l">
              <a:buFont typeface="Wingdings" pitchFamily="2" charset="2"/>
              <a:buChar char="ü"/>
            </a:pPr>
            <a:endParaRPr lang="en-IN" dirty="0">
              <a:solidFill>
                <a:srgbClr val="292929"/>
              </a:solidFill>
              <a:latin typeface="source-serif-pro"/>
            </a:endParaRPr>
          </a:p>
          <a:p>
            <a:pPr algn="l">
              <a:buFont typeface="Wingdings" pitchFamily="2" charset="2"/>
              <a:buChar char="ü"/>
            </a:pPr>
            <a:r>
              <a:rPr lang="en-IN" b="0" i="0" dirty="0">
                <a:solidFill>
                  <a:srgbClr val="292929"/>
                </a:solidFill>
                <a:effectLst/>
                <a:latin typeface="source-serif-pro"/>
              </a:rPr>
              <a:t>Inputs, or prompts, were collected from actual user entries into the Open API. The </a:t>
            </a:r>
            <a:r>
              <a:rPr lang="en-IN" b="0" i="0" dirty="0" err="1">
                <a:solidFill>
                  <a:srgbClr val="292929"/>
                </a:solidFill>
                <a:effectLst/>
                <a:latin typeface="source-serif-pro"/>
              </a:rPr>
              <a:t>labelers</a:t>
            </a:r>
            <a:r>
              <a:rPr lang="en-IN" b="0" i="0" dirty="0">
                <a:solidFill>
                  <a:srgbClr val="292929"/>
                </a:solidFill>
                <a:effectLst/>
                <a:latin typeface="source-serif-pro"/>
              </a:rPr>
              <a:t> then wrote an appropriate response to the prompt thus creating a known output for each input.</a:t>
            </a:r>
          </a:p>
          <a:p>
            <a:pPr algn="l">
              <a:buFont typeface="Wingdings" pitchFamily="2" charset="2"/>
              <a:buChar char="ü"/>
            </a:pPr>
            <a:endParaRPr lang="en-IN" b="0" i="0" dirty="0">
              <a:solidFill>
                <a:srgbClr val="292929"/>
              </a:solidFill>
              <a:effectLst/>
              <a:latin typeface="source-serif-pro"/>
            </a:endParaRPr>
          </a:p>
          <a:p>
            <a:pPr algn="l">
              <a:buFont typeface="Wingdings" pitchFamily="2" charset="2"/>
              <a:buChar char="ü"/>
            </a:pPr>
            <a:r>
              <a:rPr lang="en-IN" b="0" i="0" dirty="0">
                <a:solidFill>
                  <a:srgbClr val="292929"/>
                </a:solidFill>
                <a:effectLst/>
                <a:latin typeface="source-serif-pro"/>
              </a:rPr>
              <a:t>The GPT-3 model was then fine-tuned using this new, supervised dataset, to create GPT-3.5, also called the Supervised Fine Tuning (SFT) model.</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A91F7C5-099E-6A98-F619-1E583358BF60}"/>
                  </a:ext>
                </a:extLst>
              </p14:cNvPr>
              <p14:cNvContentPartPr/>
              <p14:nvPr/>
            </p14:nvContentPartPr>
            <p14:xfrm>
              <a:off x="2384280" y="33480"/>
              <a:ext cx="9666000" cy="6411600"/>
            </p14:xfrm>
          </p:contentPart>
        </mc:Choice>
        <mc:Fallback>
          <p:pic>
            <p:nvPicPr>
              <p:cNvPr id="4" name="Ink 3">
                <a:extLst>
                  <a:ext uri="{FF2B5EF4-FFF2-40B4-BE49-F238E27FC236}">
                    <a16:creationId xmlns:a16="http://schemas.microsoft.com/office/drawing/2014/main" id="{9A91F7C5-099E-6A98-F619-1E583358BF60}"/>
                  </a:ext>
                </a:extLst>
              </p:cNvPr>
              <p:cNvPicPr/>
              <p:nvPr/>
            </p:nvPicPr>
            <p:blipFill>
              <a:blip r:embed="rId3"/>
              <a:stretch>
                <a:fillRect/>
              </a:stretch>
            </p:blipFill>
            <p:spPr>
              <a:xfrm>
                <a:off x="2374920" y="24120"/>
                <a:ext cx="9684720" cy="6430320"/>
              </a:xfrm>
              <a:prstGeom prst="rect">
                <a:avLst/>
              </a:prstGeom>
            </p:spPr>
          </p:pic>
        </mc:Fallback>
      </mc:AlternateContent>
    </p:spTree>
    <p:extLst>
      <p:ext uri="{BB962C8B-B14F-4D97-AF65-F5344CB8AC3E}">
        <p14:creationId xmlns:p14="http://schemas.microsoft.com/office/powerpoint/2010/main" val="75069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1BF97-96F5-9131-0931-75CC64882F91}"/>
              </a:ext>
            </a:extLst>
          </p:cNvPr>
          <p:cNvSpPr>
            <a:spLocks noGrp="1"/>
          </p:cNvSpPr>
          <p:nvPr>
            <p:ph idx="1"/>
          </p:nvPr>
        </p:nvSpPr>
        <p:spPr>
          <a:xfrm>
            <a:off x="838200" y="386138"/>
            <a:ext cx="10515600" cy="4351338"/>
          </a:xfrm>
        </p:spPr>
        <p:txBody>
          <a:bodyPr>
            <a:noAutofit/>
          </a:bodyPr>
          <a:lstStyle/>
          <a:p>
            <a:pPr>
              <a:buFont typeface="Wingdings" pitchFamily="2" charset="2"/>
              <a:buChar char="ü"/>
            </a:pPr>
            <a:r>
              <a:rPr lang="en-IN" sz="2200" b="0" i="0" dirty="0">
                <a:solidFill>
                  <a:srgbClr val="292929"/>
                </a:solidFill>
                <a:effectLst/>
                <a:latin typeface="source-serif-pro"/>
              </a:rPr>
              <a:t>After aggregating prompts from </a:t>
            </a:r>
            <a:r>
              <a:rPr lang="en-IN" sz="2200" b="0" i="0" dirty="0" err="1">
                <a:solidFill>
                  <a:srgbClr val="292929"/>
                </a:solidFill>
                <a:effectLst/>
                <a:latin typeface="source-serif-pro"/>
              </a:rPr>
              <a:t>OpenAI</a:t>
            </a:r>
            <a:r>
              <a:rPr lang="en-IN" sz="2200" b="0" i="0" dirty="0">
                <a:solidFill>
                  <a:srgbClr val="292929"/>
                </a:solidFill>
                <a:effectLst/>
                <a:latin typeface="source-serif-pro"/>
              </a:rPr>
              <a:t> API, labellers were also asked to create sample prompts to fill-out categories in which there was only minimal real sample data. The categories of interest included:</a:t>
            </a:r>
          </a:p>
          <a:p>
            <a:pPr>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1" i="0" dirty="0">
                <a:solidFill>
                  <a:srgbClr val="292929"/>
                </a:solidFill>
                <a:effectLst/>
                <a:latin typeface="source-serif-pro"/>
              </a:rPr>
              <a:t>Plain prompts:</a:t>
            </a:r>
            <a:r>
              <a:rPr lang="en-IN" sz="2200" b="0" i="0" dirty="0">
                <a:solidFill>
                  <a:srgbClr val="292929"/>
                </a:solidFill>
                <a:effectLst/>
                <a:latin typeface="source-serif-pro"/>
              </a:rPr>
              <a:t> any arbitrary ask. (</a:t>
            </a:r>
            <a:r>
              <a:rPr lang="en-IN" sz="2200" b="0" i="0" dirty="0" err="1">
                <a:solidFill>
                  <a:srgbClr val="292929"/>
                </a:solidFill>
                <a:effectLst/>
                <a:latin typeface="source-serif-pro"/>
              </a:rPr>
              <a:t>eg</a:t>
            </a:r>
            <a:r>
              <a:rPr lang="en-IN" sz="2200" b="0" i="0" dirty="0">
                <a:solidFill>
                  <a:srgbClr val="292929"/>
                </a:solidFill>
                <a:effectLst/>
                <a:latin typeface="source-serif-pro"/>
              </a:rPr>
              <a:t>: </a:t>
            </a:r>
            <a:r>
              <a:rPr lang="en-IN" sz="2200" b="0" i="0" dirty="0">
                <a:solidFill>
                  <a:srgbClr val="374151"/>
                </a:solidFill>
                <a:effectLst/>
                <a:latin typeface="Söhne"/>
              </a:rPr>
              <a:t>"Tell me about a historical event that fascinates you.”)</a:t>
            </a:r>
            <a:endParaRPr lang="en-IN" sz="2200" b="0" i="0" dirty="0">
              <a:solidFill>
                <a:srgbClr val="292929"/>
              </a:solidFill>
              <a:effectLst/>
              <a:latin typeface="source-serif-pro"/>
            </a:endParaRPr>
          </a:p>
          <a:p>
            <a:pPr algn="l">
              <a:buFont typeface="Wingdings" pitchFamily="2" charset="2"/>
              <a:buChar char="ü"/>
            </a:pPr>
            <a:endParaRPr lang="en-IN" sz="2200" b="1" i="0" dirty="0">
              <a:solidFill>
                <a:srgbClr val="292929"/>
              </a:solidFill>
              <a:effectLst/>
              <a:latin typeface="source-serif-pro"/>
            </a:endParaRPr>
          </a:p>
          <a:p>
            <a:pPr algn="l">
              <a:buFont typeface="Wingdings" pitchFamily="2" charset="2"/>
              <a:buChar char="ü"/>
            </a:pPr>
            <a:r>
              <a:rPr lang="en-IN" sz="2200" b="1" i="0" dirty="0">
                <a:solidFill>
                  <a:srgbClr val="292929"/>
                </a:solidFill>
                <a:effectLst/>
                <a:latin typeface="source-serif-pro"/>
              </a:rPr>
              <a:t>Few-shot prompts: </a:t>
            </a:r>
            <a:r>
              <a:rPr lang="en-IN" sz="2200" b="0" i="0" dirty="0">
                <a:solidFill>
                  <a:srgbClr val="292929"/>
                </a:solidFill>
                <a:effectLst/>
                <a:latin typeface="source-serif-pro"/>
              </a:rPr>
              <a:t>instructions that contain multiple query/response pairs. (</a:t>
            </a:r>
            <a:r>
              <a:rPr lang="en-IN" sz="2200" b="0" i="0" dirty="0" err="1">
                <a:solidFill>
                  <a:srgbClr val="292929"/>
                </a:solidFill>
                <a:effectLst/>
                <a:latin typeface="source-serif-pro"/>
              </a:rPr>
              <a:t>Eg</a:t>
            </a:r>
            <a:r>
              <a:rPr lang="en-IN" sz="2200" b="0" i="0" dirty="0">
                <a:solidFill>
                  <a:srgbClr val="292929"/>
                </a:solidFill>
                <a:effectLst/>
                <a:latin typeface="source-serif-pro"/>
              </a:rPr>
              <a:t>: </a:t>
            </a:r>
            <a:r>
              <a:rPr lang="en-IN" sz="2200" b="0" i="0" dirty="0">
                <a:solidFill>
                  <a:srgbClr val="374151"/>
                </a:solidFill>
                <a:effectLst/>
                <a:latin typeface="Söhne"/>
              </a:rPr>
              <a:t>Context: You are a travel agent helping a client plan a trip to Japan. The client has provided you with some information about their preferences and interests.)</a:t>
            </a:r>
            <a:endParaRPr lang="en-IN" sz="2200" b="0" i="0" dirty="0">
              <a:solidFill>
                <a:srgbClr val="292929"/>
              </a:solidFill>
              <a:effectLst/>
              <a:latin typeface="source-serif-pro"/>
            </a:endParaRPr>
          </a:p>
          <a:p>
            <a:pPr algn="l">
              <a:buFont typeface="Wingdings" pitchFamily="2" charset="2"/>
              <a:buChar char="ü"/>
            </a:pPr>
            <a:endParaRPr lang="en-IN" sz="2200" b="1" dirty="0">
              <a:solidFill>
                <a:srgbClr val="292929"/>
              </a:solidFill>
              <a:latin typeface="source-serif-pro"/>
            </a:endParaRPr>
          </a:p>
          <a:p>
            <a:pPr algn="l">
              <a:buFont typeface="Wingdings" pitchFamily="2" charset="2"/>
              <a:buChar char="ü"/>
            </a:pPr>
            <a:r>
              <a:rPr lang="en-IN" sz="2200" b="1" i="0" dirty="0">
                <a:solidFill>
                  <a:srgbClr val="292929"/>
                </a:solidFill>
                <a:effectLst/>
                <a:latin typeface="source-serif-pro"/>
              </a:rPr>
              <a:t>User-based prompts: </a:t>
            </a:r>
            <a:r>
              <a:rPr lang="en-IN" sz="2200" b="0" i="0" dirty="0">
                <a:solidFill>
                  <a:srgbClr val="292929"/>
                </a:solidFill>
                <a:effectLst/>
                <a:latin typeface="source-serif-pro"/>
              </a:rPr>
              <a:t>correspond to a specific use-case that was requested for the </a:t>
            </a:r>
            <a:r>
              <a:rPr lang="en-IN" sz="2200" b="0" i="0" dirty="0" err="1">
                <a:solidFill>
                  <a:srgbClr val="292929"/>
                </a:solidFill>
                <a:effectLst/>
                <a:latin typeface="source-serif-pro"/>
              </a:rPr>
              <a:t>OpenAI</a:t>
            </a:r>
            <a:r>
              <a:rPr lang="en-IN" sz="2200" b="0" i="0" dirty="0">
                <a:solidFill>
                  <a:srgbClr val="292929"/>
                </a:solidFill>
                <a:effectLst/>
                <a:latin typeface="source-serif-pro"/>
              </a:rPr>
              <a:t> API.</a:t>
            </a:r>
            <a:r>
              <a:rPr lang="en-IN" sz="1600" b="0" i="0" dirty="0">
                <a:solidFill>
                  <a:srgbClr val="374151"/>
                </a:solidFill>
                <a:effectLst/>
                <a:latin typeface="Söhne"/>
              </a:rPr>
              <a:t> </a:t>
            </a:r>
            <a:r>
              <a:rPr lang="en-IN" sz="2200" b="0" i="0" dirty="0">
                <a:solidFill>
                  <a:srgbClr val="374151"/>
                </a:solidFill>
                <a:effectLst/>
                <a:latin typeface="Söhne"/>
              </a:rPr>
              <a:t>User-based prompts involve incorporating specific information or preferences provided by the user into the conversation.</a:t>
            </a:r>
            <a:endParaRPr lang="en-IN" sz="2200" b="0" i="0" dirty="0">
              <a:solidFill>
                <a:srgbClr val="292929"/>
              </a:solidFill>
              <a:effectLst/>
              <a:latin typeface="source-serif-pro"/>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A7BBEDA-741A-9BB7-2003-4111A22B4D66}"/>
                  </a:ext>
                </a:extLst>
              </p14:cNvPr>
              <p14:cNvContentPartPr/>
              <p14:nvPr/>
            </p14:nvContentPartPr>
            <p14:xfrm>
              <a:off x="895320" y="172440"/>
              <a:ext cx="9947160" cy="5272560"/>
            </p14:xfrm>
          </p:contentPart>
        </mc:Choice>
        <mc:Fallback>
          <p:pic>
            <p:nvPicPr>
              <p:cNvPr id="2" name="Ink 1">
                <a:extLst>
                  <a:ext uri="{FF2B5EF4-FFF2-40B4-BE49-F238E27FC236}">
                    <a16:creationId xmlns:a16="http://schemas.microsoft.com/office/drawing/2014/main" id="{AA7BBEDA-741A-9BB7-2003-4111A22B4D66}"/>
                  </a:ext>
                </a:extLst>
              </p:cNvPr>
              <p:cNvPicPr/>
              <p:nvPr/>
            </p:nvPicPr>
            <p:blipFill>
              <a:blip r:embed="rId3"/>
              <a:stretch>
                <a:fillRect/>
              </a:stretch>
            </p:blipFill>
            <p:spPr>
              <a:xfrm>
                <a:off x="885960" y="163080"/>
                <a:ext cx="9965880" cy="5291280"/>
              </a:xfrm>
              <a:prstGeom prst="rect">
                <a:avLst/>
              </a:prstGeom>
            </p:spPr>
          </p:pic>
        </mc:Fallback>
      </mc:AlternateContent>
    </p:spTree>
    <p:extLst>
      <p:ext uri="{BB962C8B-B14F-4D97-AF65-F5344CB8AC3E}">
        <p14:creationId xmlns:p14="http://schemas.microsoft.com/office/powerpoint/2010/main" val="240088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10CC0-DC53-0661-6B39-388D8CF3ED01}"/>
              </a:ext>
            </a:extLst>
          </p:cNvPr>
          <p:cNvSpPr>
            <a:spLocks noGrp="1"/>
          </p:cNvSpPr>
          <p:nvPr>
            <p:ph idx="1"/>
          </p:nvPr>
        </p:nvSpPr>
        <p:spPr>
          <a:xfrm>
            <a:off x="838200" y="712519"/>
            <a:ext cx="10515600" cy="5464444"/>
          </a:xfrm>
        </p:spPr>
        <p:txBody>
          <a:bodyPr>
            <a:normAutofit/>
          </a:bodyPr>
          <a:lstStyle/>
          <a:p>
            <a:pPr algn="l">
              <a:buFont typeface="Wingdings" pitchFamily="2" charset="2"/>
              <a:buChar char="ü"/>
            </a:pPr>
            <a:r>
              <a:rPr lang="en-IN" sz="2200" b="0" i="0" dirty="0">
                <a:solidFill>
                  <a:srgbClr val="292929"/>
                </a:solidFill>
                <a:effectLst/>
                <a:latin typeface="source-serif-pro"/>
              </a:rPr>
              <a:t>When generating responses, labellers were asked to do their best to infer what the instruction from the user was.</a:t>
            </a:r>
          </a:p>
          <a:p>
            <a:pPr algn="l">
              <a:buFont typeface="Wingdings" pitchFamily="2" charset="2"/>
              <a:buChar char="ü"/>
            </a:pPr>
            <a:endParaRPr lang="en-IN" sz="2200" b="0" i="0" dirty="0">
              <a:solidFill>
                <a:srgbClr val="292929"/>
              </a:solidFill>
              <a:effectLst/>
              <a:latin typeface="source-serif-pro"/>
            </a:endParaRPr>
          </a:p>
          <a:p>
            <a:pPr algn="l">
              <a:buFont typeface="Wingdings" pitchFamily="2" charset="2"/>
              <a:buChar char="ü"/>
            </a:pPr>
            <a:r>
              <a:rPr lang="en-IN" sz="2200" b="0" i="0" u="sng" dirty="0">
                <a:solidFill>
                  <a:srgbClr val="292929"/>
                </a:solidFill>
                <a:effectLst/>
                <a:latin typeface="source-serif-pro"/>
              </a:rPr>
              <a:t>The paper describes the main three ways that prompts request information</a:t>
            </a:r>
            <a:r>
              <a:rPr lang="en-IN" sz="2200" u="sng" dirty="0">
                <a:solidFill>
                  <a:srgbClr val="292929"/>
                </a:solidFill>
                <a:latin typeface="source-serif-pro"/>
              </a:rPr>
              <a:t>:</a:t>
            </a:r>
            <a:endParaRPr lang="en-IN" sz="2200" b="0" i="0" dirty="0">
              <a:solidFill>
                <a:srgbClr val="292929"/>
              </a:solidFill>
              <a:effectLst/>
              <a:latin typeface="source-serif-pro"/>
            </a:endParaRPr>
          </a:p>
          <a:p>
            <a:pPr algn="l">
              <a:buFont typeface="Wingdings" pitchFamily="2" charset="2"/>
              <a:buChar char="ü"/>
            </a:pPr>
            <a:endParaRPr lang="en-IN" sz="2200" b="0" i="0" dirty="0">
              <a:effectLst/>
              <a:latin typeface="medium-content-sans-serif-font"/>
            </a:endParaRPr>
          </a:p>
          <a:p>
            <a:pPr lvl="1">
              <a:buFont typeface="Wingdings" pitchFamily="2" charset="2"/>
              <a:buChar char="ü"/>
            </a:pPr>
            <a:r>
              <a:rPr lang="en-IN" sz="1800" b="1" i="0" dirty="0">
                <a:solidFill>
                  <a:srgbClr val="292929"/>
                </a:solidFill>
                <a:effectLst/>
                <a:latin typeface="source-serif-pro"/>
              </a:rPr>
              <a:t>Direct:</a:t>
            </a:r>
            <a:r>
              <a:rPr lang="en-IN" sz="1800" b="0" i="0" dirty="0">
                <a:solidFill>
                  <a:srgbClr val="292929"/>
                </a:solidFill>
                <a:effectLst/>
                <a:latin typeface="source-serif-pro"/>
              </a:rPr>
              <a:t> “Tell me about…”</a:t>
            </a:r>
          </a:p>
          <a:p>
            <a:pPr lvl="1">
              <a:buFont typeface="Wingdings" pitchFamily="2" charset="2"/>
              <a:buChar char="ü"/>
            </a:pPr>
            <a:r>
              <a:rPr lang="en-IN" sz="1800" b="1" i="0" dirty="0">
                <a:solidFill>
                  <a:srgbClr val="292929"/>
                </a:solidFill>
                <a:effectLst/>
                <a:latin typeface="source-serif-pro"/>
              </a:rPr>
              <a:t>Few-shot:</a:t>
            </a:r>
            <a:r>
              <a:rPr lang="en-IN" sz="1800" b="0" i="0" dirty="0">
                <a:solidFill>
                  <a:srgbClr val="292929"/>
                </a:solidFill>
                <a:effectLst/>
                <a:latin typeface="source-serif-pro"/>
              </a:rPr>
              <a:t> Given these two examples of a story, write another story about the same topic.</a:t>
            </a:r>
          </a:p>
          <a:p>
            <a:pPr lvl="1">
              <a:buFont typeface="Wingdings" pitchFamily="2" charset="2"/>
              <a:buChar char="ü"/>
            </a:pPr>
            <a:r>
              <a:rPr lang="en-IN" sz="1800" b="1" i="0" dirty="0">
                <a:solidFill>
                  <a:srgbClr val="292929"/>
                </a:solidFill>
                <a:effectLst/>
                <a:latin typeface="source-serif-pro"/>
              </a:rPr>
              <a:t>Continuation: </a:t>
            </a:r>
            <a:r>
              <a:rPr lang="en-IN" sz="1800" b="0" i="0" dirty="0">
                <a:solidFill>
                  <a:srgbClr val="292929"/>
                </a:solidFill>
                <a:effectLst/>
                <a:latin typeface="source-serif-pro"/>
              </a:rPr>
              <a:t>Given the start of a story, finish it.</a:t>
            </a:r>
          </a:p>
          <a:p>
            <a:pPr algn="l">
              <a:buFont typeface="Wingdings" pitchFamily="2" charset="2"/>
              <a:buChar char="ü"/>
            </a:pPr>
            <a:endParaRPr lang="en-IN" sz="2200" dirty="0">
              <a:solidFill>
                <a:srgbClr val="292929"/>
              </a:solidFill>
              <a:latin typeface="source-serif-pro"/>
            </a:endParaRPr>
          </a:p>
          <a:p>
            <a:pPr algn="l">
              <a:buFont typeface="Wingdings" pitchFamily="2" charset="2"/>
              <a:buChar char="ü"/>
            </a:pPr>
            <a:r>
              <a:rPr lang="en-IN" sz="2200" b="0" i="0" dirty="0">
                <a:solidFill>
                  <a:srgbClr val="292929"/>
                </a:solidFill>
                <a:effectLst/>
                <a:latin typeface="source-serif-pro"/>
              </a:rPr>
              <a:t>The compilation of prompts from the </a:t>
            </a:r>
            <a:r>
              <a:rPr lang="en-IN" sz="2200" b="0" i="0" dirty="0" err="1">
                <a:solidFill>
                  <a:srgbClr val="292929"/>
                </a:solidFill>
                <a:effectLst/>
                <a:latin typeface="source-serif-pro"/>
              </a:rPr>
              <a:t>OpenAI</a:t>
            </a:r>
            <a:r>
              <a:rPr lang="en-IN" sz="2200" b="0" i="0" dirty="0">
                <a:solidFill>
                  <a:srgbClr val="292929"/>
                </a:solidFill>
                <a:effectLst/>
                <a:latin typeface="source-serif-pro"/>
              </a:rPr>
              <a:t> API and hand-written by labellers resulted in 13,000 input / output samples to leverage for the supervised model.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16A5E68-31E0-95A0-4E5C-B279FC67CFB5}"/>
                  </a:ext>
                </a:extLst>
              </p14:cNvPr>
              <p14:cNvContentPartPr/>
              <p14:nvPr/>
            </p14:nvContentPartPr>
            <p14:xfrm>
              <a:off x="166680" y="514800"/>
              <a:ext cx="11902680" cy="5794200"/>
            </p14:xfrm>
          </p:contentPart>
        </mc:Choice>
        <mc:Fallback>
          <p:pic>
            <p:nvPicPr>
              <p:cNvPr id="2" name="Ink 1">
                <a:extLst>
                  <a:ext uri="{FF2B5EF4-FFF2-40B4-BE49-F238E27FC236}">
                    <a16:creationId xmlns:a16="http://schemas.microsoft.com/office/drawing/2014/main" id="{516A5E68-31E0-95A0-4E5C-B279FC67CFB5}"/>
                  </a:ext>
                </a:extLst>
              </p:cNvPr>
              <p:cNvPicPr/>
              <p:nvPr/>
            </p:nvPicPr>
            <p:blipFill>
              <a:blip r:embed="rId3"/>
              <a:stretch>
                <a:fillRect/>
              </a:stretch>
            </p:blipFill>
            <p:spPr>
              <a:xfrm>
                <a:off x="157320" y="505440"/>
                <a:ext cx="11921400" cy="5812920"/>
              </a:xfrm>
              <a:prstGeom prst="rect">
                <a:avLst/>
              </a:prstGeom>
            </p:spPr>
          </p:pic>
        </mc:Fallback>
      </mc:AlternateContent>
    </p:spTree>
    <p:extLst>
      <p:ext uri="{BB962C8B-B14F-4D97-AF65-F5344CB8AC3E}">
        <p14:creationId xmlns:p14="http://schemas.microsoft.com/office/powerpoint/2010/main" val="1254542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1877</TotalTime>
  <Words>1237</Words>
  <Application>Microsoft Macintosh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Bradley Hand</vt:lpstr>
      <vt:lpstr>Calibri</vt:lpstr>
      <vt:lpstr>Calibri Light</vt:lpstr>
      <vt:lpstr>Lucida Calligraphy</vt:lpstr>
      <vt:lpstr>medium-content-sans-serif-font</vt:lpstr>
      <vt:lpstr>sohne</vt:lpstr>
      <vt:lpstr>Söhne</vt:lpstr>
      <vt:lpstr>source-serif-pro</vt:lpstr>
      <vt:lpstr>var(--sans)</vt:lpstr>
      <vt:lpstr>Wingdings</vt:lpstr>
      <vt:lpstr>Office Theme</vt:lpstr>
      <vt:lpstr>ChatGPT Architecture By Amrita Panjwani</vt:lpstr>
      <vt:lpstr>Large Language Model</vt:lpstr>
      <vt:lpstr>PowerPoint Presentation</vt:lpstr>
      <vt:lpstr>There are two major limitations with this sequential modelling structure.</vt:lpstr>
      <vt:lpstr>PowerPoint Presentation</vt:lpstr>
      <vt:lpstr>How   was  ChatGPT    created?</vt:lpstr>
      <vt:lpstr>Birth of GPT 3.5: Step I</vt:lpstr>
      <vt:lpstr>PowerPoint Presentation</vt:lpstr>
      <vt:lpstr>PowerPoint Presentation</vt:lpstr>
      <vt:lpstr>PowerPoint Presentation</vt:lpstr>
      <vt:lpstr>PowerPoint Presentation</vt:lpstr>
      <vt:lpstr>PowerPoint Presentation</vt:lpstr>
      <vt:lpstr>Step 3: Reinforcement Learning Model</vt:lpstr>
      <vt:lpstr>PowerPoint Presentation</vt:lpstr>
      <vt:lpstr>PowerPoint Presentation</vt:lpstr>
      <vt:lpstr>PowerPoint Presentation</vt:lpstr>
      <vt:lpstr>PowerPoint Presentation</vt:lpstr>
      <vt:lpstr>GPT 3.5 performance</vt:lpstr>
      <vt:lpstr>Comparison of GPT models</vt:lpstr>
      <vt:lpstr>GPT 3.5 Limitations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Architecture By Amrita Panjwani</dc:title>
  <dc:creator>Microsoft Office User</dc:creator>
  <cp:lastModifiedBy>Amrita panjwani</cp:lastModifiedBy>
  <cp:revision>14</cp:revision>
  <dcterms:created xsi:type="dcterms:W3CDTF">2023-07-04T05:09:48Z</dcterms:created>
  <dcterms:modified xsi:type="dcterms:W3CDTF">2023-07-24T04:06:00Z</dcterms:modified>
</cp:coreProperties>
</file>